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661" r:id="rId1"/>
    <p:sldMasterId id="2147485037" r:id="rId2"/>
    <p:sldMasterId id="2147485672" r:id="rId3"/>
    <p:sldMasterId id="2147485689" r:id="rId4"/>
  </p:sldMasterIdLst>
  <p:notesMasterIdLst>
    <p:notesMasterId r:id="rId38"/>
  </p:notesMasterIdLst>
  <p:handoutMasterIdLst>
    <p:handoutMasterId r:id="rId39"/>
  </p:handoutMasterIdLst>
  <p:sldIdLst>
    <p:sldId id="417" r:id="rId5"/>
    <p:sldId id="359" r:id="rId6"/>
    <p:sldId id="415" r:id="rId7"/>
    <p:sldId id="388" r:id="rId8"/>
    <p:sldId id="389" r:id="rId9"/>
    <p:sldId id="390" r:id="rId10"/>
    <p:sldId id="391" r:id="rId11"/>
    <p:sldId id="392" r:id="rId12"/>
    <p:sldId id="393" r:id="rId13"/>
    <p:sldId id="395" r:id="rId14"/>
    <p:sldId id="396" r:id="rId15"/>
    <p:sldId id="397" r:id="rId16"/>
    <p:sldId id="398" r:id="rId17"/>
    <p:sldId id="399" r:id="rId18"/>
    <p:sldId id="400" r:id="rId19"/>
    <p:sldId id="401" r:id="rId20"/>
    <p:sldId id="402" r:id="rId21"/>
    <p:sldId id="403" r:id="rId22"/>
    <p:sldId id="404" r:id="rId23"/>
    <p:sldId id="405" r:id="rId24"/>
    <p:sldId id="406" r:id="rId25"/>
    <p:sldId id="407" r:id="rId26"/>
    <p:sldId id="413" r:id="rId27"/>
    <p:sldId id="414" r:id="rId28"/>
    <p:sldId id="425" r:id="rId29"/>
    <p:sldId id="426" r:id="rId30"/>
    <p:sldId id="427" r:id="rId31"/>
    <p:sldId id="428" r:id="rId32"/>
    <p:sldId id="429" r:id="rId33"/>
    <p:sldId id="411" r:id="rId34"/>
    <p:sldId id="412" r:id="rId35"/>
    <p:sldId id="430" r:id="rId36"/>
    <p:sldId id="313" r:id="rId37"/>
  </p:sldIdLst>
  <p:sldSz cx="9144000" cy="6858000" type="screen4x3"/>
  <p:notesSz cx="7315200" cy="9601200"/>
  <p:custDataLst>
    <p:tags r:id="rId40"/>
  </p:custDataLst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158">
          <p15:clr>
            <a:srgbClr val="A4A3A4"/>
          </p15:clr>
        </p15:guide>
        <p15:guide id="3" pos="24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1D82"/>
    <a:srgbClr val="404040"/>
    <a:srgbClr val="8B2682"/>
    <a:srgbClr val="AE20AE"/>
    <a:srgbClr val="FF5527"/>
    <a:srgbClr val="37C6F7"/>
    <a:srgbClr val="1CD164"/>
    <a:srgbClr val="6E267B"/>
    <a:srgbClr val="C30045"/>
    <a:srgbClr val="E052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6" autoAdjust="0"/>
    <p:restoredTop sz="94444" autoAdjust="0"/>
  </p:normalViewPr>
  <p:slideViewPr>
    <p:cSldViewPr snapToGrid="0">
      <p:cViewPr varScale="1">
        <p:scale>
          <a:sx n="62" d="100"/>
          <a:sy n="62" d="100"/>
        </p:scale>
        <p:origin x="1392" y="56"/>
      </p:cViewPr>
      <p:guideLst>
        <p:guide orient="horz" pos="2160"/>
        <p:guide pos="158"/>
        <p:guide pos="24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155" d="100"/>
          <a:sy n="155" d="100"/>
        </p:scale>
        <p:origin x="3800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1B8ACFA-0AAD-4CF0-BDE7-B422AED5B9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  <a:ea typeface="ＭＳ Ｐゴシック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0BB70A-911A-49DA-A3DF-62D91449820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charset="0"/>
                <a:ea typeface="ＭＳ Ｐゴシック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C5D531-D058-47F5-8524-5BBA1713F6C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  <a:ea typeface="ＭＳ Ｐゴシック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65D612-E92A-4093-8BB8-393639041AF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3BFF6AC3-A18F-43CD-866B-936A0AD1CE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419969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0546FA1-0B09-4F51-94BE-74E313ECD1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  <a:ea typeface="ＭＳ Ｐゴシック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5FE406-654D-4BB5-86B3-592694626C9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charset="0"/>
                <a:ea typeface="ＭＳ Ｐゴシック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B40AB52-2D09-499E-8B72-F92B613F5F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8CB8647-DF1A-4E90-B123-985E7BA9AA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DD7667-8A19-4160-9EEE-6625797D27F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Arial" charset="0"/>
                <a:ea typeface="ＭＳ Ｐゴシック" charset="0"/>
                <a:cs typeface="MS PGothic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BE7074-91B0-4792-946D-D4F2528F7B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509B153B-EC03-4448-B098-07EDBA82A7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1829067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ＭＳ Ｐゴシック" panose="020B0600070205080204" pitchFamily="34" charset="-128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ＭＳ Ｐゴシック" panose="020B0600070205080204" pitchFamily="34" charset="-128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ＭＳ Ｐゴシック" panose="020B0600070205080204" pitchFamily="34" charset="-128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ＭＳ Ｐゴシック" panose="020B0600070205080204" pitchFamily="34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Times" charset="0"/>
                <a:ea typeface="Osaka" charset="-128"/>
              </a:defRPr>
            </a:lvl1pPr>
            <a:lvl2pPr marL="785372" indent="-302066">
              <a:spcBef>
                <a:spcPct val="30000"/>
              </a:spcBef>
              <a:defRPr sz="1300">
                <a:solidFill>
                  <a:schemeClr val="tx1"/>
                </a:solidFill>
                <a:latin typeface="Times" charset="0"/>
                <a:ea typeface="Osaka" charset="-128"/>
              </a:defRPr>
            </a:lvl2pPr>
            <a:lvl3pPr marL="1208265" indent="-241653">
              <a:spcBef>
                <a:spcPct val="30000"/>
              </a:spcBef>
              <a:defRPr sz="1300">
                <a:solidFill>
                  <a:schemeClr val="tx1"/>
                </a:solidFill>
                <a:latin typeface="Times" charset="0"/>
                <a:ea typeface="Osaka" charset="-128"/>
              </a:defRPr>
            </a:lvl3pPr>
            <a:lvl4pPr marL="1691571" indent="-241653">
              <a:spcBef>
                <a:spcPct val="30000"/>
              </a:spcBef>
              <a:defRPr sz="1300">
                <a:solidFill>
                  <a:schemeClr val="tx1"/>
                </a:solidFill>
                <a:latin typeface="Times" charset="0"/>
                <a:ea typeface="Osaka" charset="-128"/>
              </a:defRPr>
            </a:lvl4pPr>
            <a:lvl5pPr marL="2174878" indent="-241653">
              <a:spcBef>
                <a:spcPct val="30000"/>
              </a:spcBef>
              <a:defRPr sz="1300">
                <a:solidFill>
                  <a:schemeClr val="tx1"/>
                </a:solidFill>
                <a:latin typeface="Times" charset="0"/>
                <a:ea typeface="Osaka" charset="-128"/>
              </a:defRPr>
            </a:lvl5pPr>
            <a:lvl6pPr marL="2658184" indent="-24165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" charset="0"/>
                <a:ea typeface="Osaka" charset="-128"/>
              </a:defRPr>
            </a:lvl6pPr>
            <a:lvl7pPr marL="3141490" indent="-24165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" charset="0"/>
                <a:ea typeface="Osaka" charset="-128"/>
              </a:defRPr>
            </a:lvl7pPr>
            <a:lvl8pPr marL="3624796" indent="-24165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" charset="0"/>
                <a:ea typeface="Osaka" charset="-128"/>
              </a:defRPr>
            </a:lvl8pPr>
            <a:lvl9pPr marL="4108102" indent="-24165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" charset="0"/>
                <a:ea typeface="Osaka" charset="-128"/>
              </a:defRPr>
            </a:lvl9pPr>
          </a:lstStyle>
          <a:p>
            <a:pPr>
              <a:spcBef>
                <a:spcPct val="0"/>
              </a:spcBef>
            </a:pPr>
            <a:fld id="{CF5DB213-8396-514C-9F00-3F043D3D00E1}" type="slidenum">
              <a:rPr lang="en-US" altLang="en-US">
                <a:solidFill>
                  <a:prstClr val="black"/>
                </a:solidFill>
              </a:rPr>
              <a:pPr>
                <a:spcBef>
                  <a:spcPct val="0"/>
                </a:spcBef>
              </a:pPr>
              <a:t>1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Times" charset="0"/>
              <a:ea typeface="Osaka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9316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CFD3ED-F012-4D08-A351-43A3D8551AE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19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449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4328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546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125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1636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3475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0498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1443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7224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7595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7036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5017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3588" cy="34305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8180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804063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2CFD3ED-F012-4D08-A351-43A3D8551AE6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9572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2762" cy="3241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83360"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719">
              <a:defRPr/>
            </a:pPr>
            <a:fld id="{02CFD3ED-F012-4D08-A351-43A3D8551AE6}" type="slidenum">
              <a:rPr lang="en-US" smtClean="0">
                <a:solidFill>
                  <a:prstClr val="black"/>
                </a:solidFill>
                <a:latin typeface="Arial" charset="0"/>
                <a:ea typeface="ＭＳ Ｐゴシック" charset="-128"/>
              </a:rPr>
              <a:pPr defTabSz="966719">
                <a:defRPr/>
              </a:pPr>
              <a:t>28</a:t>
            </a:fld>
            <a:endParaRPr lang="en-US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1096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1pPr>
            <a:lvl2pPr marL="785529" indent="-302126">
              <a:defRPr sz="25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2pPr>
            <a:lvl3pPr marL="1208507" indent="-241701">
              <a:defRPr sz="25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3pPr>
            <a:lvl4pPr marL="1691909" indent="-241701">
              <a:defRPr sz="25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4pPr>
            <a:lvl5pPr marL="2175313" indent="-241701">
              <a:defRPr sz="25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5pPr>
            <a:lvl6pPr marL="2658716" indent="-24170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6pPr>
            <a:lvl7pPr marL="3142118" indent="-24170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7pPr>
            <a:lvl8pPr marL="3625521" indent="-24170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8pPr>
            <a:lvl9pPr marL="4108924" indent="-241701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" pitchFamily="18" charset="0"/>
                <a:ea typeface="Osaka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9581C8D-6001-44BF-AA23-A5BFA7A72D98}" type="slidenum">
              <a:rPr kumimoji="0" lang="en-US" alt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Osaka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Osaka" charset="-128"/>
              <a:cs typeface="+mn-cs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6388" cy="3087688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 dirty="0">
              <a:latin typeface="Times" pitchFamily="18" charset="0"/>
              <a:ea typeface="Osaka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83560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1666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9457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86171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178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/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121937174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645" y="1466491"/>
            <a:ext cx="4392000" cy="524486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Clr>
                <a:srgbClr val="8B2682"/>
              </a:buClr>
              <a:defRPr lang="en-US" sz="2000" dirty="0" smtClean="0"/>
            </a:lvl1pPr>
            <a:lvl2pPr>
              <a:buClr>
                <a:srgbClr val="8B2682"/>
              </a:buClr>
              <a:defRPr lang="en-US" sz="1600" dirty="0" smtClean="0"/>
            </a:lvl2pPr>
            <a:lvl3pPr>
              <a:defRPr lang="en-US" sz="2000" dirty="0"/>
            </a:lvl3pPr>
            <a:lvl4pPr>
              <a:defRPr sz="1600"/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63374" y="1466491"/>
            <a:ext cx="4392000" cy="481353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Clr>
                <a:srgbClr val="8B2682"/>
              </a:buClr>
              <a:defRPr lang="en-US" sz="2000" dirty="0" smtClean="0"/>
            </a:lvl1pPr>
            <a:lvl2pPr>
              <a:buClr>
                <a:srgbClr val="8B2682"/>
              </a:buClr>
              <a:defRPr lang="en-US" sz="1600" dirty="0" smtClean="0"/>
            </a:lvl2pPr>
            <a:lvl3pPr>
              <a:defRPr lang="en-US" sz="2000" dirty="0"/>
            </a:lvl3pPr>
            <a:lvl4pPr>
              <a:defRPr sz="1600"/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243917195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 - wider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645" y="1466491"/>
            <a:ext cx="3488691" cy="525348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0" dirty="0" smtClean="0"/>
            </a:lvl1pPr>
            <a:lvl2pPr>
              <a:defRPr lang="en-US" sz="1600" dirty="0" smtClean="0"/>
            </a:lvl2pPr>
            <a:lvl3pPr>
              <a:defRPr lang="en-US" sz="2000" dirty="0"/>
            </a:lvl3pPr>
            <a:lvl4pPr>
              <a:defRPr sz="1600"/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3479" y="1466491"/>
            <a:ext cx="5343895" cy="480491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0" dirty="0" smtClean="0"/>
            </a:lvl1pPr>
            <a:lvl2pPr>
              <a:defRPr lang="en-US" sz="1600" dirty="0" smtClean="0"/>
            </a:lvl2pPr>
            <a:lvl3pPr>
              <a:defRPr lang="en-US" sz="2000" dirty="0"/>
            </a:lvl3pPr>
            <a:lvl4pPr>
              <a:defRPr sz="1600"/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409480958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picture 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3CCAE-26AC-43C2-AB5A-15BC5FEC6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32195-3F61-4E60-9680-1C12B43AF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65" y="1457865"/>
            <a:ext cx="8829136" cy="277770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/>
            </a:lvl3pPr>
            <a:lvl4pPr>
              <a:defRPr/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EA35731-3651-41BB-A8BB-EE02757DFF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6700" y="4425351"/>
            <a:ext cx="8648700" cy="1837337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160240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picture and caption 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3CCAE-26AC-43C2-AB5A-15BC5FEC6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32195-3F61-4E60-9680-1C12B43AF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65" y="1457865"/>
            <a:ext cx="8829136" cy="277770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/>
            </a:lvl3pPr>
            <a:lvl4pPr>
              <a:defRPr/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EA35731-3651-41BB-A8BB-EE02757DFF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6700" y="4425350"/>
            <a:ext cx="2224800" cy="222561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FA913D-AA74-44A9-9B48-40DC7B3C51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91501" y="4313808"/>
            <a:ext cx="6423900" cy="195759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en-US" sz="2000" smtClean="0">
                <a:solidFill>
                  <a:srgbClr val="55C2E6"/>
                </a:solidFill>
              </a:defRPr>
            </a:lvl1pPr>
            <a:lvl2pPr>
              <a:defRPr lang="en-US" smtClean="0"/>
            </a:lvl2pPr>
            <a:lvl3pPr>
              <a:defRPr lang="en-US" sz="2000" smtClean="0">
                <a:solidFill>
                  <a:srgbClr val="8B2682"/>
                </a:solidFill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lvl="2"/>
            <a:r>
              <a:rPr lang="en-US" dirty="0"/>
              <a:t>Edit Master text styles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3137498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8D1416-1AC9-4276-BC16-D4B01BA86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49" y="106363"/>
            <a:ext cx="8877659" cy="7794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704DFA2-5B9D-42B9-9EBE-26313319BB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352" y="2425700"/>
            <a:ext cx="7343623" cy="1954213"/>
          </a:xfrm>
        </p:spPr>
        <p:txBody>
          <a:bodyPr/>
          <a:lstStyle/>
          <a:p>
            <a:pPr lvl="2"/>
            <a:r>
              <a:rPr lang="en-US" dirty="0"/>
              <a:t>Edit Master text styles</a:t>
            </a:r>
            <a:endParaRPr lang="en-GB" dirty="0"/>
          </a:p>
        </p:txBody>
      </p:sp>
      <p:sp>
        <p:nvSpPr>
          <p:cNvPr id="8" name="Freeform 256">
            <a:extLst>
              <a:ext uri="{FF2B5EF4-FFF2-40B4-BE49-F238E27FC236}">
                <a16:creationId xmlns:a16="http://schemas.microsoft.com/office/drawing/2014/main" id="{CB2A70C2-79BC-4F16-BF25-F3395D9C2DA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25438" y="1357313"/>
            <a:ext cx="1181100" cy="1090612"/>
          </a:xfrm>
          <a:custGeom>
            <a:avLst/>
            <a:gdLst>
              <a:gd name="T0" fmla="*/ 2147483646 w 808"/>
              <a:gd name="T1" fmla="*/ 2147483646 h 746"/>
              <a:gd name="T2" fmla="*/ 0 w 808"/>
              <a:gd name="T3" fmla="*/ 2147483646 h 746"/>
              <a:gd name="T4" fmla="*/ 0 w 808"/>
              <a:gd name="T5" fmla="*/ 2147483646 h 746"/>
              <a:gd name="T6" fmla="*/ 2147483646 w 808"/>
              <a:gd name="T7" fmla="*/ 2147483646 h 746"/>
              <a:gd name="T8" fmla="*/ 2147483646 w 808"/>
              <a:gd name="T9" fmla="*/ 2147483646 h 746"/>
              <a:gd name="T10" fmla="*/ 2147483646 w 808"/>
              <a:gd name="T11" fmla="*/ 2147483646 h 746"/>
              <a:gd name="T12" fmla="*/ 2147483646 w 808"/>
              <a:gd name="T13" fmla="*/ 2147483646 h 746"/>
              <a:gd name="T14" fmla="*/ 2147483646 w 808"/>
              <a:gd name="T15" fmla="*/ 2147483646 h 746"/>
              <a:gd name="T16" fmla="*/ 2147483646 w 808"/>
              <a:gd name="T17" fmla="*/ 2147483646 h 746"/>
              <a:gd name="T18" fmla="*/ 2147483646 w 808"/>
              <a:gd name="T19" fmla="*/ 2147483646 h 746"/>
              <a:gd name="T20" fmla="*/ 2147483646 w 808"/>
              <a:gd name="T21" fmla="*/ 0 h 746"/>
              <a:gd name="T22" fmla="*/ 2147483646 w 808"/>
              <a:gd name="T23" fmla="*/ 2147483646 h 746"/>
              <a:gd name="T24" fmla="*/ 2147483646 w 808"/>
              <a:gd name="T25" fmla="*/ 2147483646 h 746"/>
              <a:gd name="T26" fmla="*/ 2147483646 w 808"/>
              <a:gd name="T27" fmla="*/ 2147483646 h 746"/>
              <a:gd name="T28" fmla="*/ 2147483646 w 808"/>
              <a:gd name="T29" fmla="*/ 2147483646 h 746"/>
              <a:gd name="T30" fmla="*/ 2147483646 w 808"/>
              <a:gd name="T31" fmla="*/ 2147483646 h 746"/>
              <a:gd name="T32" fmla="*/ 2147483646 w 808"/>
              <a:gd name="T33" fmla="*/ 2147483646 h 746"/>
              <a:gd name="T34" fmla="*/ 2147483646 w 808"/>
              <a:gd name="T35" fmla="*/ 2147483646 h 746"/>
              <a:gd name="T36" fmla="*/ 2147483646 w 808"/>
              <a:gd name="T37" fmla="*/ 2147483646 h 746"/>
              <a:gd name="T38" fmla="*/ 2147483646 w 808"/>
              <a:gd name="T39" fmla="*/ 2147483646 h 746"/>
              <a:gd name="T40" fmla="*/ 2147483646 w 808"/>
              <a:gd name="T41" fmla="*/ 2147483646 h 746"/>
              <a:gd name="T42" fmla="*/ 2147483646 w 808"/>
              <a:gd name="T43" fmla="*/ 2147483646 h 746"/>
              <a:gd name="T44" fmla="*/ 2147483646 w 808"/>
              <a:gd name="T45" fmla="*/ 2147483646 h 746"/>
              <a:gd name="T46" fmla="*/ 2147483646 w 808"/>
              <a:gd name="T47" fmla="*/ 2147483646 h 746"/>
              <a:gd name="T48" fmla="*/ 2147483646 w 808"/>
              <a:gd name="T49" fmla="*/ 2147483646 h 746"/>
              <a:gd name="T50" fmla="*/ 2147483646 w 808"/>
              <a:gd name="T51" fmla="*/ 2147483646 h 746"/>
              <a:gd name="T52" fmla="*/ 2147483646 w 808"/>
              <a:gd name="T53" fmla="*/ 2147483646 h 746"/>
              <a:gd name="T54" fmla="*/ 2147483646 w 808"/>
              <a:gd name="T55" fmla="*/ 2147483646 h 746"/>
              <a:gd name="T56" fmla="*/ 2147483646 w 808"/>
              <a:gd name="T57" fmla="*/ 2147483646 h 746"/>
              <a:gd name="T58" fmla="*/ 2147483646 w 808"/>
              <a:gd name="T59" fmla="*/ 2147483646 h 746"/>
              <a:gd name="T60" fmla="*/ 2147483646 w 808"/>
              <a:gd name="T61" fmla="*/ 2147483646 h 746"/>
              <a:gd name="T62" fmla="*/ 2147483646 w 808"/>
              <a:gd name="T63" fmla="*/ 0 h 746"/>
              <a:gd name="T64" fmla="*/ 2147483646 w 808"/>
              <a:gd name="T65" fmla="*/ 2147483646 h 746"/>
              <a:gd name="T66" fmla="*/ 2147483646 w 808"/>
              <a:gd name="T67" fmla="*/ 2147483646 h 746"/>
              <a:gd name="T68" fmla="*/ 2147483646 w 808"/>
              <a:gd name="T69" fmla="*/ 2147483646 h 746"/>
              <a:gd name="T70" fmla="*/ 2147483646 w 808"/>
              <a:gd name="T71" fmla="*/ 2147483646 h 746"/>
              <a:gd name="T72" fmla="*/ 2147483646 w 808"/>
              <a:gd name="T73" fmla="*/ 2147483646 h 746"/>
              <a:gd name="T74" fmla="*/ 2147483646 w 808"/>
              <a:gd name="T75" fmla="*/ 2147483646 h 746"/>
              <a:gd name="T76" fmla="*/ 2147483646 w 808"/>
              <a:gd name="T77" fmla="*/ 2147483646 h 746"/>
              <a:gd name="T78" fmla="*/ 2147483646 w 808"/>
              <a:gd name="T79" fmla="*/ 2147483646 h 746"/>
              <a:gd name="T80" fmla="*/ 2147483646 w 808"/>
              <a:gd name="T81" fmla="*/ 2147483646 h 746"/>
              <a:gd name="T82" fmla="*/ 2147483646 w 808"/>
              <a:gd name="T83" fmla="*/ 2147483646 h 74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808" h="746">
                <a:moveTo>
                  <a:pt x="300" y="422"/>
                </a:moveTo>
                <a:lnTo>
                  <a:pt x="300" y="746"/>
                </a:lnTo>
                <a:lnTo>
                  <a:pt x="0" y="746"/>
                </a:lnTo>
                <a:lnTo>
                  <a:pt x="0" y="490"/>
                </a:lnTo>
                <a:lnTo>
                  <a:pt x="0" y="440"/>
                </a:lnTo>
                <a:lnTo>
                  <a:pt x="2" y="392"/>
                </a:lnTo>
                <a:lnTo>
                  <a:pt x="6" y="350"/>
                </a:lnTo>
                <a:lnTo>
                  <a:pt x="12" y="310"/>
                </a:lnTo>
                <a:lnTo>
                  <a:pt x="20" y="274"/>
                </a:lnTo>
                <a:lnTo>
                  <a:pt x="28" y="242"/>
                </a:lnTo>
                <a:lnTo>
                  <a:pt x="38" y="212"/>
                </a:lnTo>
                <a:lnTo>
                  <a:pt x="50" y="188"/>
                </a:lnTo>
                <a:lnTo>
                  <a:pt x="66" y="158"/>
                </a:lnTo>
                <a:lnTo>
                  <a:pt x="86" y="130"/>
                </a:lnTo>
                <a:lnTo>
                  <a:pt x="110" y="104"/>
                </a:lnTo>
                <a:lnTo>
                  <a:pt x="134" y="78"/>
                </a:lnTo>
                <a:lnTo>
                  <a:pt x="160" y="56"/>
                </a:lnTo>
                <a:lnTo>
                  <a:pt x="190" y="36"/>
                </a:lnTo>
                <a:lnTo>
                  <a:pt x="222" y="16"/>
                </a:lnTo>
                <a:lnTo>
                  <a:pt x="256" y="0"/>
                </a:lnTo>
                <a:lnTo>
                  <a:pt x="324" y="108"/>
                </a:lnTo>
                <a:lnTo>
                  <a:pt x="304" y="118"/>
                </a:lnTo>
                <a:lnTo>
                  <a:pt x="284" y="128"/>
                </a:lnTo>
                <a:lnTo>
                  <a:pt x="266" y="140"/>
                </a:lnTo>
                <a:lnTo>
                  <a:pt x="250" y="154"/>
                </a:lnTo>
                <a:lnTo>
                  <a:pt x="236" y="166"/>
                </a:lnTo>
                <a:lnTo>
                  <a:pt x="222" y="182"/>
                </a:lnTo>
                <a:lnTo>
                  <a:pt x="210" y="198"/>
                </a:lnTo>
                <a:lnTo>
                  <a:pt x="198" y="216"/>
                </a:lnTo>
                <a:lnTo>
                  <a:pt x="190" y="234"/>
                </a:lnTo>
                <a:lnTo>
                  <a:pt x="180" y="254"/>
                </a:lnTo>
                <a:lnTo>
                  <a:pt x="174" y="278"/>
                </a:lnTo>
                <a:lnTo>
                  <a:pt x="168" y="302"/>
                </a:lnTo>
                <a:lnTo>
                  <a:pt x="162" y="328"/>
                </a:lnTo>
                <a:lnTo>
                  <a:pt x="158" y="358"/>
                </a:lnTo>
                <a:lnTo>
                  <a:pt x="156" y="388"/>
                </a:lnTo>
                <a:lnTo>
                  <a:pt x="154" y="422"/>
                </a:lnTo>
                <a:lnTo>
                  <a:pt x="300" y="422"/>
                </a:lnTo>
                <a:close/>
                <a:moveTo>
                  <a:pt x="782" y="422"/>
                </a:moveTo>
                <a:lnTo>
                  <a:pt x="782" y="746"/>
                </a:lnTo>
                <a:lnTo>
                  <a:pt x="482" y="746"/>
                </a:lnTo>
                <a:lnTo>
                  <a:pt x="482" y="490"/>
                </a:lnTo>
                <a:lnTo>
                  <a:pt x="482" y="440"/>
                </a:lnTo>
                <a:lnTo>
                  <a:pt x="486" y="392"/>
                </a:lnTo>
                <a:lnTo>
                  <a:pt x="488" y="350"/>
                </a:lnTo>
                <a:lnTo>
                  <a:pt x="494" y="310"/>
                </a:lnTo>
                <a:lnTo>
                  <a:pt x="502" y="274"/>
                </a:lnTo>
                <a:lnTo>
                  <a:pt x="510" y="242"/>
                </a:lnTo>
                <a:lnTo>
                  <a:pt x="520" y="212"/>
                </a:lnTo>
                <a:lnTo>
                  <a:pt x="532" y="188"/>
                </a:lnTo>
                <a:lnTo>
                  <a:pt x="550" y="158"/>
                </a:lnTo>
                <a:lnTo>
                  <a:pt x="570" y="130"/>
                </a:lnTo>
                <a:lnTo>
                  <a:pt x="592" y="104"/>
                </a:lnTo>
                <a:lnTo>
                  <a:pt x="616" y="78"/>
                </a:lnTo>
                <a:lnTo>
                  <a:pt x="644" y="56"/>
                </a:lnTo>
                <a:lnTo>
                  <a:pt x="672" y="36"/>
                </a:lnTo>
                <a:lnTo>
                  <a:pt x="704" y="16"/>
                </a:lnTo>
                <a:lnTo>
                  <a:pt x="738" y="0"/>
                </a:lnTo>
                <a:lnTo>
                  <a:pt x="808" y="108"/>
                </a:lnTo>
                <a:lnTo>
                  <a:pt x="786" y="118"/>
                </a:lnTo>
                <a:lnTo>
                  <a:pt x="768" y="128"/>
                </a:lnTo>
                <a:lnTo>
                  <a:pt x="750" y="140"/>
                </a:lnTo>
                <a:lnTo>
                  <a:pt x="732" y="154"/>
                </a:lnTo>
                <a:lnTo>
                  <a:pt x="718" y="166"/>
                </a:lnTo>
                <a:lnTo>
                  <a:pt x="704" y="182"/>
                </a:lnTo>
                <a:lnTo>
                  <a:pt x="692" y="198"/>
                </a:lnTo>
                <a:lnTo>
                  <a:pt x="682" y="216"/>
                </a:lnTo>
                <a:lnTo>
                  <a:pt x="672" y="234"/>
                </a:lnTo>
                <a:lnTo>
                  <a:pt x="664" y="254"/>
                </a:lnTo>
                <a:lnTo>
                  <a:pt x="656" y="278"/>
                </a:lnTo>
                <a:lnTo>
                  <a:pt x="650" y="302"/>
                </a:lnTo>
                <a:lnTo>
                  <a:pt x="644" y="328"/>
                </a:lnTo>
                <a:lnTo>
                  <a:pt x="640" y="358"/>
                </a:lnTo>
                <a:lnTo>
                  <a:pt x="638" y="388"/>
                </a:lnTo>
                <a:lnTo>
                  <a:pt x="636" y="422"/>
                </a:lnTo>
                <a:lnTo>
                  <a:pt x="782" y="422"/>
                </a:lnTo>
                <a:close/>
              </a:path>
            </a:pathLst>
          </a:custGeom>
          <a:solidFill>
            <a:srgbClr val="8B2682">
              <a:alpha val="16862"/>
            </a:srgbClr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" name="Freeform 257">
            <a:extLst>
              <a:ext uri="{FF2B5EF4-FFF2-40B4-BE49-F238E27FC236}">
                <a16:creationId xmlns:a16="http://schemas.microsoft.com/office/drawing/2014/main" id="{BE9646E3-8A02-40EE-9C78-AF7BEF19CDF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000875" y="4379913"/>
            <a:ext cx="1181100" cy="1090612"/>
          </a:xfrm>
          <a:custGeom>
            <a:avLst/>
            <a:gdLst>
              <a:gd name="T0" fmla="*/ 2147483646 w 808"/>
              <a:gd name="T1" fmla="*/ 0 h 746"/>
              <a:gd name="T2" fmla="*/ 2147483646 w 808"/>
              <a:gd name="T3" fmla="*/ 2147483646 h 746"/>
              <a:gd name="T4" fmla="*/ 2147483646 w 808"/>
              <a:gd name="T5" fmla="*/ 2147483646 h 746"/>
              <a:gd name="T6" fmla="*/ 2147483646 w 808"/>
              <a:gd name="T7" fmla="*/ 2147483646 h 746"/>
              <a:gd name="T8" fmla="*/ 2147483646 w 808"/>
              <a:gd name="T9" fmla="*/ 2147483646 h 746"/>
              <a:gd name="T10" fmla="*/ 2147483646 w 808"/>
              <a:gd name="T11" fmla="*/ 2147483646 h 746"/>
              <a:gd name="T12" fmla="*/ 2147483646 w 808"/>
              <a:gd name="T13" fmla="*/ 2147483646 h 746"/>
              <a:gd name="T14" fmla="*/ 2147483646 w 808"/>
              <a:gd name="T15" fmla="*/ 2147483646 h 746"/>
              <a:gd name="T16" fmla="*/ 2147483646 w 808"/>
              <a:gd name="T17" fmla="*/ 2147483646 h 746"/>
              <a:gd name="T18" fmla="*/ 2147483646 w 808"/>
              <a:gd name="T19" fmla="*/ 2147483646 h 746"/>
              <a:gd name="T20" fmla="*/ 2147483646 w 808"/>
              <a:gd name="T21" fmla="*/ 2147483646 h 746"/>
              <a:gd name="T22" fmla="*/ 0 w 808"/>
              <a:gd name="T23" fmla="*/ 2147483646 h 746"/>
              <a:gd name="T24" fmla="*/ 2147483646 w 808"/>
              <a:gd name="T25" fmla="*/ 2147483646 h 746"/>
              <a:gd name="T26" fmla="*/ 2147483646 w 808"/>
              <a:gd name="T27" fmla="*/ 2147483646 h 746"/>
              <a:gd name="T28" fmla="*/ 2147483646 w 808"/>
              <a:gd name="T29" fmla="*/ 2147483646 h 746"/>
              <a:gd name="T30" fmla="*/ 2147483646 w 808"/>
              <a:gd name="T31" fmla="*/ 2147483646 h 746"/>
              <a:gd name="T32" fmla="*/ 2147483646 w 808"/>
              <a:gd name="T33" fmla="*/ 2147483646 h 746"/>
              <a:gd name="T34" fmla="*/ 2147483646 w 808"/>
              <a:gd name="T35" fmla="*/ 2147483646 h 746"/>
              <a:gd name="T36" fmla="*/ 2147483646 w 808"/>
              <a:gd name="T37" fmla="*/ 2147483646 h 746"/>
              <a:gd name="T38" fmla="*/ 2147483646 w 808"/>
              <a:gd name="T39" fmla="*/ 2147483646 h 746"/>
              <a:gd name="T40" fmla="*/ 2147483646 w 808"/>
              <a:gd name="T41" fmla="*/ 2147483646 h 746"/>
              <a:gd name="T42" fmla="*/ 2147483646 w 808"/>
              <a:gd name="T43" fmla="*/ 0 h 746"/>
              <a:gd name="T44" fmla="*/ 2147483646 w 808"/>
              <a:gd name="T45" fmla="*/ 2147483646 h 746"/>
              <a:gd name="T46" fmla="*/ 2147483646 w 808"/>
              <a:gd name="T47" fmla="*/ 2147483646 h 746"/>
              <a:gd name="T48" fmla="*/ 2147483646 w 808"/>
              <a:gd name="T49" fmla="*/ 2147483646 h 746"/>
              <a:gd name="T50" fmla="*/ 2147483646 w 808"/>
              <a:gd name="T51" fmla="*/ 2147483646 h 746"/>
              <a:gd name="T52" fmla="*/ 2147483646 w 808"/>
              <a:gd name="T53" fmla="*/ 2147483646 h 746"/>
              <a:gd name="T54" fmla="*/ 2147483646 w 808"/>
              <a:gd name="T55" fmla="*/ 2147483646 h 746"/>
              <a:gd name="T56" fmla="*/ 2147483646 w 808"/>
              <a:gd name="T57" fmla="*/ 2147483646 h 746"/>
              <a:gd name="T58" fmla="*/ 2147483646 w 808"/>
              <a:gd name="T59" fmla="*/ 2147483646 h 746"/>
              <a:gd name="T60" fmla="*/ 2147483646 w 808"/>
              <a:gd name="T61" fmla="*/ 2147483646 h 746"/>
              <a:gd name="T62" fmla="*/ 2147483646 w 808"/>
              <a:gd name="T63" fmla="*/ 2147483646 h 746"/>
              <a:gd name="T64" fmla="*/ 2147483646 w 808"/>
              <a:gd name="T65" fmla="*/ 2147483646 h 746"/>
              <a:gd name="T66" fmla="*/ 2147483646 w 808"/>
              <a:gd name="T67" fmla="*/ 2147483646 h 746"/>
              <a:gd name="T68" fmla="*/ 2147483646 w 808"/>
              <a:gd name="T69" fmla="*/ 2147483646 h 746"/>
              <a:gd name="T70" fmla="*/ 2147483646 w 808"/>
              <a:gd name="T71" fmla="*/ 2147483646 h 746"/>
              <a:gd name="T72" fmla="*/ 2147483646 w 808"/>
              <a:gd name="T73" fmla="*/ 2147483646 h 746"/>
              <a:gd name="T74" fmla="*/ 2147483646 w 808"/>
              <a:gd name="T75" fmla="*/ 2147483646 h 746"/>
              <a:gd name="T76" fmla="*/ 2147483646 w 808"/>
              <a:gd name="T77" fmla="*/ 2147483646 h 746"/>
              <a:gd name="T78" fmla="*/ 2147483646 w 808"/>
              <a:gd name="T79" fmla="*/ 2147483646 h 746"/>
              <a:gd name="T80" fmla="*/ 2147483646 w 808"/>
              <a:gd name="T81" fmla="*/ 2147483646 h 746"/>
              <a:gd name="T82" fmla="*/ 2147483646 w 808"/>
              <a:gd name="T83" fmla="*/ 2147483646 h 74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808" h="746">
                <a:moveTo>
                  <a:pt x="24" y="324"/>
                </a:moveTo>
                <a:lnTo>
                  <a:pt x="24" y="0"/>
                </a:lnTo>
                <a:lnTo>
                  <a:pt x="326" y="0"/>
                </a:lnTo>
                <a:lnTo>
                  <a:pt x="326" y="256"/>
                </a:lnTo>
                <a:lnTo>
                  <a:pt x="324" y="306"/>
                </a:lnTo>
                <a:lnTo>
                  <a:pt x="322" y="352"/>
                </a:lnTo>
                <a:lnTo>
                  <a:pt x="318" y="396"/>
                </a:lnTo>
                <a:lnTo>
                  <a:pt x="312" y="436"/>
                </a:lnTo>
                <a:lnTo>
                  <a:pt x="306" y="470"/>
                </a:lnTo>
                <a:lnTo>
                  <a:pt x="298" y="502"/>
                </a:lnTo>
                <a:lnTo>
                  <a:pt x="288" y="532"/>
                </a:lnTo>
                <a:lnTo>
                  <a:pt x="276" y="556"/>
                </a:lnTo>
                <a:lnTo>
                  <a:pt x="258" y="586"/>
                </a:lnTo>
                <a:lnTo>
                  <a:pt x="238" y="616"/>
                </a:lnTo>
                <a:lnTo>
                  <a:pt x="216" y="642"/>
                </a:lnTo>
                <a:lnTo>
                  <a:pt x="192" y="666"/>
                </a:lnTo>
                <a:lnTo>
                  <a:pt x="164" y="690"/>
                </a:lnTo>
                <a:lnTo>
                  <a:pt x="134" y="710"/>
                </a:lnTo>
                <a:lnTo>
                  <a:pt x="102" y="728"/>
                </a:lnTo>
                <a:lnTo>
                  <a:pt x="68" y="746"/>
                </a:lnTo>
                <a:lnTo>
                  <a:pt x="0" y="636"/>
                </a:lnTo>
                <a:lnTo>
                  <a:pt x="20" y="626"/>
                </a:lnTo>
                <a:lnTo>
                  <a:pt x="40" y="616"/>
                </a:lnTo>
                <a:lnTo>
                  <a:pt x="56" y="604"/>
                </a:lnTo>
                <a:lnTo>
                  <a:pt x="74" y="592"/>
                </a:lnTo>
                <a:lnTo>
                  <a:pt x="88" y="578"/>
                </a:lnTo>
                <a:lnTo>
                  <a:pt x="102" y="562"/>
                </a:lnTo>
                <a:lnTo>
                  <a:pt x="114" y="546"/>
                </a:lnTo>
                <a:lnTo>
                  <a:pt x="126" y="528"/>
                </a:lnTo>
                <a:lnTo>
                  <a:pt x="134" y="508"/>
                </a:lnTo>
                <a:lnTo>
                  <a:pt x="144" y="486"/>
                </a:lnTo>
                <a:lnTo>
                  <a:pt x="150" y="464"/>
                </a:lnTo>
                <a:lnTo>
                  <a:pt x="158" y="440"/>
                </a:lnTo>
                <a:lnTo>
                  <a:pt x="162" y="414"/>
                </a:lnTo>
                <a:lnTo>
                  <a:pt x="166" y="386"/>
                </a:lnTo>
                <a:lnTo>
                  <a:pt x="170" y="356"/>
                </a:lnTo>
                <a:lnTo>
                  <a:pt x="172" y="324"/>
                </a:lnTo>
                <a:lnTo>
                  <a:pt x="24" y="324"/>
                </a:lnTo>
                <a:close/>
                <a:moveTo>
                  <a:pt x="508" y="324"/>
                </a:moveTo>
                <a:lnTo>
                  <a:pt x="508" y="0"/>
                </a:lnTo>
                <a:lnTo>
                  <a:pt x="808" y="0"/>
                </a:lnTo>
                <a:lnTo>
                  <a:pt x="808" y="256"/>
                </a:lnTo>
                <a:lnTo>
                  <a:pt x="806" y="306"/>
                </a:lnTo>
                <a:lnTo>
                  <a:pt x="804" y="352"/>
                </a:lnTo>
                <a:lnTo>
                  <a:pt x="800" y="396"/>
                </a:lnTo>
                <a:lnTo>
                  <a:pt x="796" y="436"/>
                </a:lnTo>
                <a:lnTo>
                  <a:pt x="788" y="470"/>
                </a:lnTo>
                <a:lnTo>
                  <a:pt x="780" y="502"/>
                </a:lnTo>
                <a:lnTo>
                  <a:pt x="770" y="532"/>
                </a:lnTo>
                <a:lnTo>
                  <a:pt x="760" y="556"/>
                </a:lnTo>
                <a:lnTo>
                  <a:pt x="742" y="586"/>
                </a:lnTo>
                <a:lnTo>
                  <a:pt x="720" y="616"/>
                </a:lnTo>
                <a:lnTo>
                  <a:pt x="698" y="642"/>
                </a:lnTo>
                <a:lnTo>
                  <a:pt x="674" y="666"/>
                </a:lnTo>
                <a:lnTo>
                  <a:pt x="646" y="690"/>
                </a:lnTo>
                <a:lnTo>
                  <a:pt x="616" y="710"/>
                </a:lnTo>
                <a:lnTo>
                  <a:pt x="584" y="728"/>
                </a:lnTo>
                <a:lnTo>
                  <a:pt x="550" y="746"/>
                </a:lnTo>
                <a:lnTo>
                  <a:pt x="482" y="636"/>
                </a:lnTo>
                <a:lnTo>
                  <a:pt x="502" y="626"/>
                </a:lnTo>
                <a:lnTo>
                  <a:pt x="522" y="616"/>
                </a:lnTo>
                <a:lnTo>
                  <a:pt x="540" y="604"/>
                </a:lnTo>
                <a:lnTo>
                  <a:pt x="556" y="592"/>
                </a:lnTo>
                <a:lnTo>
                  <a:pt x="570" y="578"/>
                </a:lnTo>
                <a:lnTo>
                  <a:pt x="584" y="562"/>
                </a:lnTo>
                <a:lnTo>
                  <a:pt x="596" y="546"/>
                </a:lnTo>
                <a:lnTo>
                  <a:pt x="608" y="528"/>
                </a:lnTo>
                <a:lnTo>
                  <a:pt x="618" y="508"/>
                </a:lnTo>
                <a:lnTo>
                  <a:pt x="626" y="486"/>
                </a:lnTo>
                <a:lnTo>
                  <a:pt x="634" y="464"/>
                </a:lnTo>
                <a:lnTo>
                  <a:pt x="640" y="440"/>
                </a:lnTo>
                <a:lnTo>
                  <a:pt x="644" y="414"/>
                </a:lnTo>
                <a:lnTo>
                  <a:pt x="648" y="386"/>
                </a:lnTo>
                <a:lnTo>
                  <a:pt x="652" y="356"/>
                </a:lnTo>
                <a:lnTo>
                  <a:pt x="654" y="324"/>
                </a:lnTo>
                <a:lnTo>
                  <a:pt x="508" y="324"/>
                </a:lnTo>
                <a:close/>
              </a:path>
            </a:pathLst>
          </a:custGeom>
          <a:solidFill>
            <a:srgbClr val="8B2682">
              <a:alpha val="16862"/>
            </a:srgbClr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808EBECF-2DC9-4F0B-8763-8F411FC144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352" y="4379913"/>
            <a:ext cx="5993769" cy="847695"/>
          </a:xfrm>
        </p:spPr>
        <p:txBody>
          <a:bodyPr/>
          <a:lstStyle>
            <a:lvl1pPr>
              <a:defRPr>
                <a:solidFill>
                  <a:srgbClr val="55C2E6"/>
                </a:solidFill>
              </a:defRPr>
            </a:lvl1pPr>
            <a:lvl3pPr>
              <a:defRPr sz="2000">
                <a:solidFill>
                  <a:srgbClr val="8B2682"/>
                </a:solidFill>
              </a:defRPr>
            </a:lvl3pPr>
          </a:lstStyle>
          <a:p>
            <a:pPr lvl="2"/>
            <a:r>
              <a:rPr lang="en-US" dirty="0"/>
              <a:t>Edit Master text styles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3101748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495E08-4E9B-4FE1-9E8E-A854B7FFC010}"/>
              </a:ext>
            </a:extLst>
          </p:cNvPr>
          <p:cNvSpPr txBox="1"/>
          <p:nvPr userDrawn="1"/>
        </p:nvSpPr>
        <p:spPr>
          <a:xfrm>
            <a:off x="2708032" y="2157267"/>
            <a:ext cx="6901961" cy="433908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l"/>
            <a:r>
              <a:rPr lang="en-GB" sz="6000" b="1" dirty="0">
                <a:solidFill>
                  <a:srgbClr val="8B2682"/>
                </a:solidFill>
              </a:rPr>
              <a:t>Any questions?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031093-4EF4-4C99-9BF6-855A7F1DAF4B}"/>
              </a:ext>
            </a:extLst>
          </p:cNvPr>
          <p:cNvSpPr/>
          <p:nvPr userDrawn="1"/>
        </p:nvSpPr>
        <p:spPr>
          <a:xfrm>
            <a:off x="142377" y="-1000001"/>
            <a:ext cx="4904408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5000" b="1" dirty="0">
                <a:ln>
                  <a:solidFill>
                    <a:srgbClr val="8B2682"/>
                  </a:solidFill>
                </a:ln>
                <a:solidFill>
                  <a:schemeClr val="bg1"/>
                </a:solidFill>
              </a:rPr>
              <a:t>?</a:t>
            </a:r>
            <a:endParaRPr lang="en-GB" sz="45000" dirty="0">
              <a:ln>
                <a:solidFill>
                  <a:srgbClr val="8B2682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106926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07561681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4146610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l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892834" y="1579417"/>
            <a:ext cx="7358332" cy="4124350"/>
          </a:xfrm>
        </p:spPr>
        <p:txBody>
          <a:bodyPr anchor="ctr" anchorCtr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322A998-9A7F-4C15-8BB2-3381EBEB4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106363"/>
            <a:ext cx="8870400" cy="7794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51349118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892834" y="1579417"/>
            <a:ext cx="7358332" cy="4124350"/>
          </a:xfrm>
        </p:spPr>
        <p:txBody>
          <a:bodyPr anchor="b" anchorCtr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92834" y="5729644"/>
            <a:ext cx="5486400" cy="1007586"/>
          </a:xfrm>
        </p:spPr>
        <p:txBody>
          <a:bodyPr lIns="0" tIns="10800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322A998-9A7F-4C15-8BB2-3381EBEB4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106363"/>
            <a:ext cx="8870400" cy="7794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1125344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5400" y="2347204"/>
            <a:ext cx="6973200" cy="13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 algn="l" rtl="0" eaLnBrk="0" fontAlgn="base" hangingPunct="0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defRPr lang="en-US" sz="3000" b="1" kern="1200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pPr lvl="0" algn="l">
              <a:lnSpc>
                <a:spcPts val="3800"/>
              </a:lnSpc>
            </a:pPr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5850" y="3692929"/>
            <a:ext cx="6972300" cy="1017094"/>
          </a:xfrm>
          <a:prstGeom prst="rect">
            <a:avLst/>
          </a:prstGeom>
        </p:spPr>
        <p:txBody>
          <a:bodyPr lIns="0" rIns="0"/>
          <a:lstStyle>
            <a:lvl1pPr marL="0" indent="0" algn="l" rtl="0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ebdings" panose="05030102010509060703" pitchFamily="18" charset="2"/>
              <a:buNone/>
              <a:defRPr lang="en-US" sz="2400" kern="1200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9318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ign 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>
            <a:extLst>
              <a:ext uri="{FF2B5EF4-FFF2-40B4-BE49-F238E27FC236}">
                <a16:creationId xmlns:a16="http://schemas.microsoft.com/office/drawing/2014/main" id="{A1588417-55AB-40DB-872B-C0D132FE4114}"/>
              </a:ext>
            </a:extLst>
          </p:cNvPr>
          <p:cNvSpPr>
            <a:spLocks/>
          </p:cNvSpPr>
          <p:nvPr userDrawn="1"/>
        </p:nvSpPr>
        <p:spPr bwMode="auto">
          <a:xfrm>
            <a:off x="796925" y="4059480"/>
            <a:ext cx="3983038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ts val="2400"/>
              </a:lnSpc>
            </a:pP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 info@cambridgeinternational.org</a:t>
            </a:r>
          </a:p>
          <a:p>
            <a:pPr>
              <a:lnSpc>
                <a:spcPts val="2400"/>
              </a:lnSpc>
            </a:pP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telephone +44 1223 553554</a:t>
            </a:r>
            <a:endParaRPr lang="en-GB" alt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CD83F60E-AE78-4AC6-AB46-EC8007A8FE27}"/>
              </a:ext>
            </a:extLst>
          </p:cNvPr>
          <p:cNvSpPr>
            <a:spLocks/>
          </p:cNvSpPr>
          <p:nvPr userDrawn="1"/>
        </p:nvSpPr>
        <p:spPr bwMode="auto">
          <a:xfrm>
            <a:off x="796925" y="2516430"/>
            <a:ext cx="7305675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GB" alt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 more!</a:t>
            </a:r>
          </a:p>
          <a:p>
            <a:r>
              <a:rPr lang="en-GB" alt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Getting in touch with Cambridge is easy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D0493D-C1A1-4AFB-B47A-0E68BDE1B9FC}"/>
              </a:ext>
            </a:extLst>
          </p:cNvPr>
          <p:cNvSpPr txBox="1"/>
          <p:nvPr userDrawn="1"/>
        </p:nvSpPr>
        <p:spPr>
          <a:xfrm>
            <a:off x="0" y="1700065"/>
            <a:ext cx="9144000" cy="34025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GB" sz="9000" b="1" dirty="0">
                <a:solidFill>
                  <a:srgbClr val="8B2682"/>
                </a:solidFill>
              </a:rPr>
              <a:t>THANK YOU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24EF3C8-BBC9-4869-A159-AFD2A6F59E1A}"/>
              </a:ext>
            </a:extLst>
          </p:cNvPr>
          <p:cNvCxnSpPr/>
          <p:nvPr userDrawn="1"/>
        </p:nvCxnSpPr>
        <p:spPr>
          <a:xfrm>
            <a:off x="1199072" y="4232005"/>
            <a:ext cx="7944928" cy="0"/>
          </a:xfrm>
          <a:prstGeom prst="line">
            <a:avLst/>
          </a:prstGeom>
          <a:ln w="76200">
            <a:solidFill>
              <a:srgbClr val="8B268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7506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>
            <a:extLst>
              <a:ext uri="{FF2B5EF4-FFF2-40B4-BE49-F238E27FC236}">
                <a16:creationId xmlns:a16="http://schemas.microsoft.com/office/drawing/2014/main" id="{A1588417-55AB-40DB-872B-C0D132FE4114}"/>
              </a:ext>
            </a:extLst>
          </p:cNvPr>
          <p:cNvSpPr>
            <a:spLocks/>
          </p:cNvSpPr>
          <p:nvPr userDrawn="1"/>
        </p:nvSpPr>
        <p:spPr bwMode="auto">
          <a:xfrm>
            <a:off x="796925" y="4059480"/>
            <a:ext cx="3983038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ts val="2400"/>
              </a:lnSpc>
            </a:pP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 info@cambridgeinternational.org</a:t>
            </a:r>
          </a:p>
          <a:p>
            <a:pPr>
              <a:lnSpc>
                <a:spcPts val="2400"/>
              </a:lnSpc>
            </a:pPr>
            <a:r>
              <a:rPr lang="en-US" alt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telephone +44 1223 553554</a:t>
            </a:r>
            <a:endParaRPr lang="en-GB" alt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CD83F60E-AE78-4AC6-AB46-EC8007A8FE27}"/>
              </a:ext>
            </a:extLst>
          </p:cNvPr>
          <p:cNvSpPr>
            <a:spLocks/>
          </p:cNvSpPr>
          <p:nvPr userDrawn="1"/>
        </p:nvSpPr>
        <p:spPr bwMode="auto">
          <a:xfrm>
            <a:off x="796925" y="2516430"/>
            <a:ext cx="7305675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GB" alt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 more!</a:t>
            </a:r>
          </a:p>
          <a:p>
            <a:r>
              <a:rPr lang="en-GB" alt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Getting in touch with Cambridge is easy</a:t>
            </a:r>
          </a:p>
        </p:txBody>
      </p:sp>
    </p:spTree>
    <p:extLst>
      <p:ext uri="{BB962C8B-B14F-4D97-AF65-F5344CB8AC3E}">
        <p14:creationId xmlns:p14="http://schemas.microsoft.com/office/powerpoint/2010/main" val="23570962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7207D-96F5-450D-A51E-BFD4C695F3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8296" y="2971799"/>
            <a:ext cx="7904388" cy="2402133"/>
          </a:xfrm>
        </p:spPr>
        <p:txBody>
          <a:bodyPr anchor="t">
            <a:normAutofit/>
          </a:bodyPr>
          <a:lstStyle>
            <a:lvl1pPr algn="l">
              <a:defRPr sz="45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68D2BD-0F7E-472F-A9EA-7F351E6A6E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295" y="1163638"/>
            <a:ext cx="7895597" cy="1655761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98316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/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968757378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645" y="1466493"/>
            <a:ext cx="4392000" cy="524486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>
              <a:buClr>
                <a:srgbClr val="8B2682"/>
              </a:buClr>
              <a:defRPr lang="en-US" sz="1500" dirty="0" smtClean="0"/>
            </a:lvl1pPr>
            <a:lvl2pPr>
              <a:buClr>
                <a:srgbClr val="8B2682"/>
              </a:buClr>
              <a:defRPr lang="en-US" sz="1200" dirty="0" smtClean="0"/>
            </a:lvl2pPr>
            <a:lvl3pPr>
              <a:defRPr lang="en-US" sz="1500" dirty="0"/>
            </a:lvl3pPr>
            <a:lvl4pPr>
              <a:defRPr sz="1200"/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63374" y="1466493"/>
            <a:ext cx="4392000" cy="481353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>
              <a:buClr>
                <a:srgbClr val="8B2682"/>
              </a:buClr>
              <a:defRPr lang="en-US" sz="1500" dirty="0" smtClean="0"/>
            </a:lvl1pPr>
            <a:lvl2pPr>
              <a:buClr>
                <a:srgbClr val="8B2682"/>
              </a:buClr>
              <a:defRPr lang="en-US" sz="1200" dirty="0" smtClean="0"/>
            </a:lvl2pPr>
            <a:lvl3pPr>
              <a:defRPr lang="en-US" sz="1500" dirty="0"/>
            </a:lvl3pPr>
            <a:lvl4pPr>
              <a:defRPr sz="1200"/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169016016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 - wider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648" y="1466494"/>
            <a:ext cx="3488692" cy="525348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>
              <a:defRPr lang="en-US" sz="1500" dirty="0" smtClean="0"/>
            </a:lvl1pPr>
            <a:lvl2pPr>
              <a:defRPr lang="en-US" sz="1200" dirty="0" smtClean="0"/>
            </a:lvl2pPr>
            <a:lvl3pPr>
              <a:defRPr lang="en-US" sz="1500" dirty="0"/>
            </a:lvl3pPr>
            <a:lvl4pPr>
              <a:defRPr sz="1200"/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3484" y="1466496"/>
            <a:ext cx="5343895" cy="480491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>
              <a:defRPr lang="en-US" sz="1500" dirty="0" smtClean="0"/>
            </a:lvl1pPr>
            <a:lvl2pPr>
              <a:defRPr lang="en-US" sz="1200" dirty="0" smtClean="0"/>
            </a:lvl2pPr>
            <a:lvl3pPr>
              <a:defRPr lang="en-US" sz="1500" dirty="0"/>
            </a:lvl3pPr>
            <a:lvl4pPr>
              <a:defRPr sz="1200"/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51253969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picture 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3CCAE-26AC-43C2-AB5A-15BC5FEC6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32195-3F61-4E60-9680-1C12B43AF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68" y="1457865"/>
            <a:ext cx="8829136" cy="277770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/>
            </a:lvl3pPr>
            <a:lvl4pPr>
              <a:defRPr/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EA35731-3651-41BB-A8BB-EE02757DFF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6701" y="4425357"/>
            <a:ext cx="8648700" cy="1837337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14715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picture and caption 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3CCAE-26AC-43C2-AB5A-15BC5FEC6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332195-3F61-4E60-9680-1C12B43AF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68" y="1457865"/>
            <a:ext cx="8829136" cy="277770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/>
            </a:lvl3pPr>
            <a:lvl4pPr>
              <a:defRPr/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EA35731-3651-41BB-A8BB-EE02757DFF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66700" y="4425355"/>
            <a:ext cx="2224800" cy="222561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FA913D-AA74-44A9-9B48-40DC7B3C51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91502" y="4313810"/>
            <a:ext cx="6423900" cy="195759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>
              <a:defRPr lang="en-US" sz="1500" smtClean="0">
                <a:solidFill>
                  <a:srgbClr val="55C2E6"/>
                </a:solidFill>
              </a:defRPr>
            </a:lvl1pPr>
            <a:lvl2pPr>
              <a:defRPr lang="en-US" smtClean="0"/>
            </a:lvl2pPr>
            <a:lvl3pPr>
              <a:defRPr lang="en-US" sz="1500" smtClean="0">
                <a:solidFill>
                  <a:srgbClr val="8B2682"/>
                </a:solidFill>
              </a:defRPr>
            </a:lvl3pPr>
            <a:lvl4pPr>
              <a:defRPr lang="en-US" smtClean="0"/>
            </a:lvl4pPr>
            <a:lvl5pPr>
              <a:defRPr lang="en-GB"/>
            </a:lvl5pPr>
          </a:lstStyle>
          <a:p>
            <a:pPr lvl="2"/>
            <a:r>
              <a:rPr lang="en-US" dirty="0"/>
              <a:t>Edit Master text styles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7347468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8D1416-1AC9-4276-BC16-D4B01BA86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2" y="106366"/>
            <a:ext cx="8877659" cy="7794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704DFA2-5B9D-42B9-9EBE-26313319BB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356" y="2425702"/>
            <a:ext cx="7343623" cy="1954215"/>
          </a:xfrm>
        </p:spPr>
        <p:txBody>
          <a:bodyPr/>
          <a:lstStyle/>
          <a:p>
            <a:pPr lvl="2"/>
            <a:r>
              <a:rPr lang="en-US" dirty="0"/>
              <a:t>Edit Master text styles</a:t>
            </a:r>
            <a:endParaRPr lang="en-GB" dirty="0"/>
          </a:p>
        </p:txBody>
      </p:sp>
      <p:sp>
        <p:nvSpPr>
          <p:cNvPr id="8" name="Freeform 256">
            <a:extLst>
              <a:ext uri="{FF2B5EF4-FFF2-40B4-BE49-F238E27FC236}">
                <a16:creationId xmlns:a16="http://schemas.microsoft.com/office/drawing/2014/main" id="{CB2A70C2-79BC-4F16-BF25-F3395D9C2DA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25439" y="1357315"/>
            <a:ext cx="1181100" cy="1090612"/>
          </a:xfrm>
          <a:custGeom>
            <a:avLst/>
            <a:gdLst>
              <a:gd name="T0" fmla="*/ 2147483646 w 808"/>
              <a:gd name="T1" fmla="*/ 2147483646 h 746"/>
              <a:gd name="T2" fmla="*/ 0 w 808"/>
              <a:gd name="T3" fmla="*/ 2147483646 h 746"/>
              <a:gd name="T4" fmla="*/ 0 w 808"/>
              <a:gd name="T5" fmla="*/ 2147483646 h 746"/>
              <a:gd name="T6" fmla="*/ 2147483646 w 808"/>
              <a:gd name="T7" fmla="*/ 2147483646 h 746"/>
              <a:gd name="T8" fmla="*/ 2147483646 w 808"/>
              <a:gd name="T9" fmla="*/ 2147483646 h 746"/>
              <a:gd name="T10" fmla="*/ 2147483646 w 808"/>
              <a:gd name="T11" fmla="*/ 2147483646 h 746"/>
              <a:gd name="T12" fmla="*/ 2147483646 w 808"/>
              <a:gd name="T13" fmla="*/ 2147483646 h 746"/>
              <a:gd name="T14" fmla="*/ 2147483646 w 808"/>
              <a:gd name="T15" fmla="*/ 2147483646 h 746"/>
              <a:gd name="T16" fmla="*/ 2147483646 w 808"/>
              <a:gd name="T17" fmla="*/ 2147483646 h 746"/>
              <a:gd name="T18" fmla="*/ 2147483646 w 808"/>
              <a:gd name="T19" fmla="*/ 2147483646 h 746"/>
              <a:gd name="T20" fmla="*/ 2147483646 w 808"/>
              <a:gd name="T21" fmla="*/ 0 h 746"/>
              <a:gd name="T22" fmla="*/ 2147483646 w 808"/>
              <a:gd name="T23" fmla="*/ 2147483646 h 746"/>
              <a:gd name="T24" fmla="*/ 2147483646 w 808"/>
              <a:gd name="T25" fmla="*/ 2147483646 h 746"/>
              <a:gd name="T26" fmla="*/ 2147483646 w 808"/>
              <a:gd name="T27" fmla="*/ 2147483646 h 746"/>
              <a:gd name="T28" fmla="*/ 2147483646 w 808"/>
              <a:gd name="T29" fmla="*/ 2147483646 h 746"/>
              <a:gd name="T30" fmla="*/ 2147483646 w 808"/>
              <a:gd name="T31" fmla="*/ 2147483646 h 746"/>
              <a:gd name="T32" fmla="*/ 2147483646 w 808"/>
              <a:gd name="T33" fmla="*/ 2147483646 h 746"/>
              <a:gd name="T34" fmla="*/ 2147483646 w 808"/>
              <a:gd name="T35" fmla="*/ 2147483646 h 746"/>
              <a:gd name="T36" fmla="*/ 2147483646 w 808"/>
              <a:gd name="T37" fmla="*/ 2147483646 h 746"/>
              <a:gd name="T38" fmla="*/ 2147483646 w 808"/>
              <a:gd name="T39" fmla="*/ 2147483646 h 746"/>
              <a:gd name="T40" fmla="*/ 2147483646 w 808"/>
              <a:gd name="T41" fmla="*/ 2147483646 h 746"/>
              <a:gd name="T42" fmla="*/ 2147483646 w 808"/>
              <a:gd name="T43" fmla="*/ 2147483646 h 746"/>
              <a:gd name="T44" fmla="*/ 2147483646 w 808"/>
              <a:gd name="T45" fmla="*/ 2147483646 h 746"/>
              <a:gd name="T46" fmla="*/ 2147483646 w 808"/>
              <a:gd name="T47" fmla="*/ 2147483646 h 746"/>
              <a:gd name="T48" fmla="*/ 2147483646 w 808"/>
              <a:gd name="T49" fmla="*/ 2147483646 h 746"/>
              <a:gd name="T50" fmla="*/ 2147483646 w 808"/>
              <a:gd name="T51" fmla="*/ 2147483646 h 746"/>
              <a:gd name="T52" fmla="*/ 2147483646 w 808"/>
              <a:gd name="T53" fmla="*/ 2147483646 h 746"/>
              <a:gd name="T54" fmla="*/ 2147483646 w 808"/>
              <a:gd name="T55" fmla="*/ 2147483646 h 746"/>
              <a:gd name="T56" fmla="*/ 2147483646 w 808"/>
              <a:gd name="T57" fmla="*/ 2147483646 h 746"/>
              <a:gd name="T58" fmla="*/ 2147483646 w 808"/>
              <a:gd name="T59" fmla="*/ 2147483646 h 746"/>
              <a:gd name="T60" fmla="*/ 2147483646 w 808"/>
              <a:gd name="T61" fmla="*/ 2147483646 h 746"/>
              <a:gd name="T62" fmla="*/ 2147483646 w 808"/>
              <a:gd name="T63" fmla="*/ 0 h 746"/>
              <a:gd name="T64" fmla="*/ 2147483646 w 808"/>
              <a:gd name="T65" fmla="*/ 2147483646 h 746"/>
              <a:gd name="T66" fmla="*/ 2147483646 w 808"/>
              <a:gd name="T67" fmla="*/ 2147483646 h 746"/>
              <a:gd name="T68" fmla="*/ 2147483646 w 808"/>
              <a:gd name="T69" fmla="*/ 2147483646 h 746"/>
              <a:gd name="T70" fmla="*/ 2147483646 w 808"/>
              <a:gd name="T71" fmla="*/ 2147483646 h 746"/>
              <a:gd name="T72" fmla="*/ 2147483646 w 808"/>
              <a:gd name="T73" fmla="*/ 2147483646 h 746"/>
              <a:gd name="T74" fmla="*/ 2147483646 w 808"/>
              <a:gd name="T75" fmla="*/ 2147483646 h 746"/>
              <a:gd name="T76" fmla="*/ 2147483646 w 808"/>
              <a:gd name="T77" fmla="*/ 2147483646 h 746"/>
              <a:gd name="T78" fmla="*/ 2147483646 w 808"/>
              <a:gd name="T79" fmla="*/ 2147483646 h 746"/>
              <a:gd name="T80" fmla="*/ 2147483646 w 808"/>
              <a:gd name="T81" fmla="*/ 2147483646 h 746"/>
              <a:gd name="T82" fmla="*/ 2147483646 w 808"/>
              <a:gd name="T83" fmla="*/ 2147483646 h 74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808" h="746">
                <a:moveTo>
                  <a:pt x="300" y="422"/>
                </a:moveTo>
                <a:lnTo>
                  <a:pt x="300" y="746"/>
                </a:lnTo>
                <a:lnTo>
                  <a:pt x="0" y="746"/>
                </a:lnTo>
                <a:lnTo>
                  <a:pt x="0" y="490"/>
                </a:lnTo>
                <a:lnTo>
                  <a:pt x="0" y="440"/>
                </a:lnTo>
                <a:lnTo>
                  <a:pt x="2" y="392"/>
                </a:lnTo>
                <a:lnTo>
                  <a:pt x="6" y="350"/>
                </a:lnTo>
                <a:lnTo>
                  <a:pt x="12" y="310"/>
                </a:lnTo>
                <a:lnTo>
                  <a:pt x="20" y="274"/>
                </a:lnTo>
                <a:lnTo>
                  <a:pt x="28" y="242"/>
                </a:lnTo>
                <a:lnTo>
                  <a:pt x="38" y="212"/>
                </a:lnTo>
                <a:lnTo>
                  <a:pt x="50" y="188"/>
                </a:lnTo>
                <a:lnTo>
                  <a:pt x="66" y="158"/>
                </a:lnTo>
                <a:lnTo>
                  <a:pt x="86" y="130"/>
                </a:lnTo>
                <a:lnTo>
                  <a:pt x="110" y="104"/>
                </a:lnTo>
                <a:lnTo>
                  <a:pt x="134" y="78"/>
                </a:lnTo>
                <a:lnTo>
                  <a:pt x="160" y="56"/>
                </a:lnTo>
                <a:lnTo>
                  <a:pt x="190" y="36"/>
                </a:lnTo>
                <a:lnTo>
                  <a:pt x="222" y="16"/>
                </a:lnTo>
                <a:lnTo>
                  <a:pt x="256" y="0"/>
                </a:lnTo>
                <a:lnTo>
                  <a:pt x="324" y="108"/>
                </a:lnTo>
                <a:lnTo>
                  <a:pt x="304" y="118"/>
                </a:lnTo>
                <a:lnTo>
                  <a:pt x="284" y="128"/>
                </a:lnTo>
                <a:lnTo>
                  <a:pt x="266" y="140"/>
                </a:lnTo>
                <a:lnTo>
                  <a:pt x="250" y="154"/>
                </a:lnTo>
                <a:lnTo>
                  <a:pt x="236" y="166"/>
                </a:lnTo>
                <a:lnTo>
                  <a:pt x="222" y="182"/>
                </a:lnTo>
                <a:lnTo>
                  <a:pt x="210" y="198"/>
                </a:lnTo>
                <a:lnTo>
                  <a:pt x="198" y="216"/>
                </a:lnTo>
                <a:lnTo>
                  <a:pt x="190" y="234"/>
                </a:lnTo>
                <a:lnTo>
                  <a:pt x="180" y="254"/>
                </a:lnTo>
                <a:lnTo>
                  <a:pt x="174" y="278"/>
                </a:lnTo>
                <a:lnTo>
                  <a:pt x="168" y="302"/>
                </a:lnTo>
                <a:lnTo>
                  <a:pt x="162" y="328"/>
                </a:lnTo>
                <a:lnTo>
                  <a:pt x="158" y="358"/>
                </a:lnTo>
                <a:lnTo>
                  <a:pt x="156" y="388"/>
                </a:lnTo>
                <a:lnTo>
                  <a:pt x="154" y="422"/>
                </a:lnTo>
                <a:lnTo>
                  <a:pt x="300" y="422"/>
                </a:lnTo>
                <a:close/>
                <a:moveTo>
                  <a:pt x="782" y="422"/>
                </a:moveTo>
                <a:lnTo>
                  <a:pt x="782" y="746"/>
                </a:lnTo>
                <a:lnTo>
                  <a:pt x="482" y="746"/>
                </a:lnTo>
                <a:lnTo>
                  <a:pt x="482" y="490"/>
                </a:lnTo>
                <a:lnTo>
                  <a:pt x="482" y="440"/>
                </a:lnTo>
                <a:lnTo>
                  <a:pt x="486" y="392"/>
                </a:lnTo>
                <a:lnTo>
                  <a:pt x="488" y="350"/>
                </a:lnTo>
                <a:lnTo>
                  <a:pt x="494" y="310"/>
                </a:lnTo>
                <a:lnTo>
                  <a:pt x="502" y="274"/>
                </a:lnTo>
                <a:lnTo>
                  <a:pt x="510" y="242"/>
                </a:lnTo>
                <a:lnTo>
                  <a:pt x="520" y="212"/>
                </a:lnTo>
                <a:lnTo>
                  <a:pt x="532" y="188"/>
                </a:lnTo>
                <a:lnTo>
                  <a:pt x="550" y="158"/>
                </a:lnTo>
                <a:lnTo>
                  <a:pt x="570" y="130"/>
                </a:lnTo>
                <a:lnTo>
                  <a:pt x="592" y="104"/>
                </a:lnTo>
                <a:lnTo>
                  <a:pt x="616" y="78"/>
                </a:lnTo>
                <a:lnTo>
                  <a:pt x="644" y="56"/>
                </a:lnTo>
                <a:lnTo>
                  <a:pt x="672" y="36"/>
                </a:lnTo>
                <a:lnTo>
                  <a:pt x="704" y="16"/>
                </a:lnTo>
                <a:lnTo>
                  <a:pt x="738" y="0"/>
                </a:lnTo>
                <a:lnTo>
                  <a:pt x="808" y="108"/>
                </a:lnTo>
                <a:lnTo>
                  <a:pt x="786" y="118"/>
                </a:lnTo>
                <a:lnTo>
                  <a:pt x="768" y="128"/>
                </a:lnTo>
                <a:lnTo>
                  <a:pt x="750" y="140"/>
                </a:lnTo>
                <a:lnTo>
                  <a:pt x="732" y="154"/>
                </a:lnTo>
                <a:lnTo>
                  <a:pt x="718" y="166"/>
                </a:lnTo>
                <a:lnTo>
                  <a:pt x="704" y="182"/>
                </a:lnTo>
                <a:lnTo>
                  <a:pt x="692" y="198"/>
                </a:lnTo>
                <a:lnTo>
                  <a:pt x="682" y="216"/>
                </a:lnTo>
                <a:lnTo>
                  <a:pt x="672" y="234"/>
                </a:lnTo>
                <a:lnTo>
                  <a:pt x="664" y="254"/>
                </a:lnTo>
                <a:lnTo>
                  <a:pt x="656" y="278"/>
                </a:lnTo>
                <a:lnTo>
                  <a:pt x="650" y="302"/>
                </a:lnTo>
                <a:lnTo>
                  <a:pt x="644" y="328"/>
                </a:lnTo>
                <a:lnTo>
                  <a:pt x="640" y="358"/>
                </a:lnTo>
                <a:lnTo>
                  <a:pt x="638" y="388"/>
                </a:lnTo>
                <a:lnTo>
                  <a:pt x="636" y="422"/>
                </a:lnTo>
                <a:lnTo>
                  <a:pt x="782" y="422"/>
                </a:lnTo>
                <a:close/>
              </a:path>
            </a:pathLst>
          </a:custGeom>
          <a:solidFill>
            <a:srgbClr val="8B2682">
              <a:alpha val="16862"/>
            </a:srgbClr>
          </a:solidFill>
          <a:ln>
            <a:noFill/>
          </a:ln>
        </p:spPr>
        <p:txBody>
          <a:bodyPr lIns="68580" tIns="34290" rIns="68580" bIns="34290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400">
              <a:solidFill>
                <a:srgbClr val="595959"/>
              </a:solidFill>
              <a:latin typeface="Arial"/>
              <a:ea typeface="MS PGothic"/>
            </a:endParaRPr>
          </a:p>
        </p:txBody>
      </p:sp>
      <p:sp>
        <p:nvSpPr>
          <p:cNvPr id="9" name="Freeform 257">
            <a:extLst>
              <a:ext uri="{FF2B5EF4-FFF2-40B4-BE49-F238E27FC236}">
                <a16:creationId xmlns:a16="http://schemas.microsoft.com/office/drawing/2014/main" id="{BE9646E3-8A02-40EE-9C78-AF7BEF19CDF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000876" y="4379915"/>
            <a:ext cx="1181100" cy="1090612"/>
          </a:xfrm>
          <a:custGeom>
            <a:avLst/>
            <a:gdLst>
              <a:gd name="T0" fmla="*/ 2147483646 w 808"/>
              <a:gd name="T1" fmla="*/ 0 h 746"/>
              <a:gd name="T2" fmla="*/ 2147483646 w 808"/>
              <a:gd name="T3" fmla="*/ 2147483646 h 746"/>
              <a:gd name="T4" fmla="*/ 2147483646 w 808"/>
              <a:gd name="T5" fmla="*/ 2147483646 h 746"/>
              <a:gd name="T6" fmla="*/ 2147483646 w 808"/>
              <a:gd name="T7" fmla="*/ 2147483646 h 746"/>
              <a:gd name="T8" fmla="*/ 2147483646 w 808"/>
              <a:gd name="T9" fmla="*/ 2147483646 h 746"/>
              <a:gd name="T10" fmla="*/ 2147483646 w 808"/>
              <a:gd name="T11" fmla="*/ 2147483646 h 746"/>
              <a:gd name="T12" fmla="*/ 2147483646 w 808"/>
              <a:gd name="T13" fmla="*/ 2147483646 h 746"/>
              <a:gd name="T14" fmla="*/ 2147483646 w 808"/>
              <a:gd name="T15" fmla="*/ 2147483646 h 746"/>
              <a:gd name="T16" fmla="*/ 2147483646 w 808"/>
              <a:gd name="T17" fmla="*/ 2147483646 h 746"/>
              <a:gd name="T18" fmla="*/ 2147483646 w 808"/>
              <a:gd name="T19" fmla="*/ 2147483646 h 746"/>
              <a:gd name="T20" fmla="*/ 2147483646 w 808"/>
              <a:gd name="T21" fmla="*/ 2147483646 h 746"/>
              <a:gd name="T22" fmla="*/ 0 w 808"/>
              <a:gd name="T23" fmla="*/ 2147483646 h 746"/>
              <a:gd name="T24" fmla="*/ 2147483646 w 808"/>
              <a:gd name="T25" fmla="*/ 2147483646 h 746"/>
              <a:gd name="T26" fmla="*/ 2147483646 w 808"/>
              <a:gd name="T27" fmla="*/ 2147483646 h 746"/>
              <a:gd name="T28" fmla="*/ 2147483646 w 808"/>
              <a:gd name="T29" fmla="*/ 2147483646 h 746"/>
              <a:gd name="T30" fmla="*/ 2147483646 w 808"/>
              <a:gd name="T31" fmla="*/ 2147483646 h 746"/>
              <a:gd name="T32" fmla="*/ 2147483646 w 808"/>
              <a:gd name="T33" fmla="*/ 2147483646 h 746"/>
              <a:gd name="T34" fmla="*/ 2147483646 w 808"/>
              <a:gd name="T35" fmla="*/ 2147483646 h 746"/>
              <a:gd name="T36" fmla="*/ 2147483646 w 808"/>
              <a:gd name="T37" fmla="*/ 2147483646 h 746"/>
              <a:gd name="T38" fmla="*/ 2147483646 w 808"/>
              <a:gd name="T39" fmla="*/ 2147483646 h 746"/>
              <a:gd name="T40" fmla="*/ 2147483646 w 808"/>
              <a:gd name="T41" fmla="*/ 2147483646 h 746"/>
              <a:gd name="T42" fmla="*/ 2147483646 w 808"/>
              <a:gd name="T43" fmla="*/ 0 h 746"/>
              <a:gd name="T44" fmla="*/ 2147483646 w 808"/>
              <a:gd name="T45" fmla="*/ 2147483646 h 746"/>
              <a:gd name="T46" fmla="*/ 2147483646 w 808"/>
              <a:gd name="T47" fmla="*/ 2147483646 h 746"/>
              <a:gd name="T48" fmla="*/ 2147483646 w 808"/>
              <a:gd name="T49" fmla="*/ 2147483646 h 746"/>
              <a:gd name="T50" fmla="*/ 2147483646 w 808"/>
              <a:gd name="T51" fmla="*/ 2147483646 h 746"/>
              <a:gd name="T52" fmla="*/ 2147483646 w 808"/>
              <a:gd name="T53" fmla="*/ 2147483646 h 746"/>
              <a:gd name="T54" fmla="*/ 2147483646 w 808"/>
              <a:gd name="T55" fmla="*/ 2147483646 h 746"/>
              <a:gd name="T56" fmla="*/ 2147483646 w 808"/>
              <a:gd name="T57" fmla="*/ 2147483646 h 746"/>
              <a:gd name="T58" fmla="*/ 2147483646 w 808"/>
              <a:gd name="T59" fmla="*/ 2147483646 h 746"/>
              <a:gd name="T60" fmla="*/ 2147483646 w 808"/>
              <a:gd name="T61" fmla="*/ 2147483646 h 746"/>
              <a:gd name="T62" fmla="*/ 2147483646 w 808"/>
              <a:gd name="T63" fmla="*/ 2147483646 h 746"/>
              <a:gd name="T64" fmla="*/ 2147483646 w 808"/>
              <a:gd name="T65" fmla="*/ 2147483646 h 746"/>
              <a:gd name="T66" fmla="*/ 2147483646 w 808"/>
              <a:gd name="T67" fmla="*/ 2147483646 h 746"/>
              <a:gd name="T68" fmla="*/ 2147483646 w 808"/>
              <a:gd name="T69" fmla="*/ 2147483646 h 746"/>
              <a:gd name="T70" fmla="*/ 2147483646 w 808"/>
              <a:gd name="T71" fmla="*/ 2147483646 h 746"/>
              <a:gd name="T72" fmla="*/ 2147483646 w 808"/>
              <a:gd name="T73" fmla="*/ 2147483646 h 746"/>
              <a:gd name="T74" fmla="*/ 2147483646 w 808"/>
              <a:gd name="T75" fmla="*/ 2147483646 h 746"/>
              <a:gd name="T76" fmla="*/ 2147483646 w 808"/>
              <a:gd name="T77" fmla="*/ 2147483646 h 746"/>
              <a:gd name="T78" fmla="*/ 2147483646 w 808"/>
              <a:gd name="T79" fmla="*/ 2147483646 h 746"/>
              <a:gd name="T80" fmla="*/ 2147483646 w 808"/>
              <a:gd name="T81" fmla="*/ 2147483646 h 746"/>
              <a:gd name="T82" fmla="*/ 2147483646 w 808"/>
              <a:gd name="T83" fmla="*/ 2147483646 h 74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808" h="746">
                <a:moveTo>
                  <a:pt x="24" y="324"/>
                </a:moveTo>
                <a:lnTo>
                  <a:pt x="24" y="0"/>
                </a:lnTo>
                <a:lnTo>
                  <a:pt x="326" y="0"/>
                </a:lnTo>
                <a:lnTo>
                  <a:pt x="326" y="256"/>
                </a:lnTo>
                <a:lnTo>
                  <a:pt x="324" y="306"/>
                </a:lnTo>
                <a:lnTo>
                  <a:pt x="322" y="352"/>
                </a:lnTo>
                <a:lnTo>
                  <a:pt x="318" y="396"/>
                </a:lnTo>
                <a:lnTo>
                  <a:pt x="312" y="436"/>
                </a:lnTo>
                <a:lnTo>
                  <a:pt x="306" y="470"/>
                </a:lnTo>
                <a:lnTo>
                  <a:pt x="298" y="502"/>
                </a:lnTo>
                <a:lnTo>
                  <a:pt x="288" y="532"/>
                </a:lnTo>
                <a:lnTo>
                  <a:pt x="276" y="556"/>
                </a:lnTo>
                <a:lnTo>
                  <a:pt x="258" y="586"/>
                </a:lnTo>
                <a:lnTo>
                  <a:pt x="238" y="616"/>
                </a:lnTo>
                <a:lnTo>
                  <a:pt x="216" y="642"/>
                </a:lnTo>
                <a:lnTo>
                  <a:pt x="192" y="666"/>
                </a:lnTo>
                <a:lnTo>
                  <a:pt x="164" y="690"/>
                </a:lnTo>
                <a:lnTo>
                  <a:pt x="134" y="710"/>
                </a:lnTo>
                <a:lnTo>
                  <a:pt x="102" y="728"/>
                </a:lnTo>
                <a:lnTo>
                  <a:pt x="68" y="746"/>
                </a:lnTo>
                <a:lnTo>
                  <a:pt x="0" y="636"/>
                </a:lnTo>
                <a:lnTo>
                  <a:pt x="20" y="626"/>
                </a:lnTo>
                <a:lnTo>
                  <a:pt x="40" y="616"/>
                </a:lnTo>
                <a:lnTo>
                  <a:pt x="56" y="604"/>
                </a:lnTo>
                <a:lnTo>
                  <a:pt x="74" y="592"/>
                </a:lnTo>
                <a:lnTo>
                  <a:pt x="88" y="578"/>
                </a:lnTo>
                <a:lnTo>
                  <a:pt x="102" y="562"/>
                </a:lnTo>
                <a:lnTo>
                  <a:pt x="114" y="546"/>
                </a:lnTo>
                <a:lnTo>
                  <a:pt x="126" y="528"/>
                </a:lnTo>
                <a:lnTo>
                  <a:pt x="134" y="508"/>
                </a:lnTo>
                <a:lnTo>
                  <a:pt x="144" y="486"/>
                </a:lnTo>
                <a:lnTo>
                  <a:pt x="150" y="464"/>
                </a:lnTo>
                <a:lnTo>
                  <a:pt x="158" y="440"/>
                </a:lnTo>
                <a:lnTo>
                  <a:pt x="162" y="414"/>
                </a:lnTo>
                <a:lnTo>
                  <a:pt x="166" y="386"/>
                </a:lnTo>
                <a:lnTo>
                  <a:pt x="170" y="356"/>
                </a:lnTo>
                <a:lnTo>
                  <a:pt x="172" y="324"/>
                </a:lnTo>
                <a:lnTo>
                  <a:pt x="24" y="324"/>
                </a:lnTo>
                <a:close/>
                <a:moveTo>
                  <a:pt x="508" y="324"/>
                </a:moveTo>
                <a:lnTo>
                  <a:pt x="508" y="0"/>
                </a:lnTo>
                <a:lnTo>
                  <a:pt x="808" y="0"/>
                </a:lnTo>
                <a:lnTo>
                  <a:pt x="808" y="256"/>
                </a:lnTo>
                <a:lnTo>
                  <a:pt x="806" y="306"/>
                </a:lnTo>
                <a:lnTo>
                  <a:pt x="804" y="352"/>
                </a:lnTo>
                <a:lnTo>
                  <a:pt x="800" y="396"/>
                </a:lnTo>
                <a:lnTo>
                  <a:pt x="796" y="436"/>
                </a:lnTo>
                <a:lnTo>
                  <a:pt x="788" y="470"/>
                </a:lnTo>
                <a:lnTo>
                  <a:pt x="780" y="502"/>
                </a:lnTo>
                <a:lnTo>
                  <a:pt x="770" y="532"/>
                </a:lnTo>
                <a:lnTo>
                  <a:pt x="760" y="556"/>
                </a:lnTo>
                <a:lnTo>
                  <a:pt x="742" y="586"/>
                </a:lnTo>
                <a:lnTo>
                  <a:pt x="720" y="616"/>
                </a:lnTo>
                <a:lnTo>
                  <a:pt x="698" y="642"/>
                </a:lnTo>
                <a:lnTo>
                  <a:pt x="674" y="666"/>
                </a:lnTo>
                <a:lnTo>
                  <a:pt x="646" y="690"/>
                </a:lnTo>
                <a:lnTo>
                  <a:pt x="616" y="710"/>
                </a:lnTo>
                <a:lnTo>
                  <a:pt x="584" y="728"/>
                </a:lnTo>
                <a:lnTo>
                  <a:pt x="550" y="746"/>
                </a:lnTo>
                <a:lnTo>
                  <a:pt x="482" y="636"/>
                </a:lnTo>
                <a:lnTo>
                  <a:pt x="502" y="626"/>
                </a:lnTo>
                <a:lnTo>
                  <a:pt x="522" y="616"/>
                </a:lnTo>
                <a:lnTo>
                  <a:pt x="540" y="604"/>
                </a:lnTo>
                <a:lnTo>
                  <a:pt x="556" y="592"/>
                </a:lnTo>
                <a:lnTo>
                  <a:pt x="570" y="578"/>
                </a:lnTo>
                <a:lnTo>
                  <a:pt x="584" y="562"/>
                </a:lnTo>
                <a:lnTo>
                  <a:pt x="596" y="546"/>
                </a:lnTo>
                <a:lnTo>
                  <a:pt x="608" y="528"/>
                </a:lnTo>
                <a:lnTo>
                  <a:pt x="618" y="508"/>
                </a:lnTo>
                <a:lnTo>
                  <a:pt x="626" y="486"/>
                </a:lnTo>
                <a:lnTo>
                  <a:pt x="634" y="464"/>
                </a:lnTo>
                <a:lnTo>
                  <a:pt x="640" y="440"/>
                </a:lnTo>
                <a:lnTo>
                  <a:pt x="644" y="414"/>
                </a:lnTo>
                <a:lnTo>
                  <a:pt x="648" y="386"/>
                </a:lnTo>
                <a:lnTo>
                  <a:pt x="652" y="356"/>
                </a:lnTo>
                <a:lnTo>
                  <a:pt x="654" y="324"/>
                </a:lnTo>
                <a:lnTo>
                  <a:pt x="508" y="324"/>
                </a:lnTo>
                <a:close/>
              </a:path>
            </a:pathLst>
          </a:custGeom>
          <a:solidFill>
            <a:srgbClr val="8B2682">
              <a:alpha val="16862"/>
            </a:srgbClr>
          </a:solidFill>
          <a:ln>
            <a:noFill/>
          </a:ln>
        </p:spPr>
        <p:txBody>
          <a:bodyPr lIns="68580" tIns="34290" rIns="68580" bIns="34290"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400" dirty="0">
              <a:solidFill>
                <a:srgbClr val="595959"/>
              </a:solidFill>
              <a:latin typeface="Arial"/>
              <a:ea typeface="MS PGothic"/>
            </a:endParaRP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808EBECF-2DC9-4F0B-8763-8F411FC144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357" y="4379918"/>
            <a:ext cx="5993769" cy="847695"/>
          </a:xfrm>
        </p:spPr>
        <p:txBody>
          <a:bodyPr/>
          <a:lstStyle>
            <a:lvl1pPr>
              <a:defRPr>
                <a:solidFill>
                  <a:srgbClr val="55C2E6"/>
                </a:solidFill>
              </a:defRPr>
            </a:lvl1pPr>
            <a:lvl3pPr>
              <a:defRPr sz="1500">
                <a:solidFill>
                  <a:srgbClr val="8B2682"/>
                </a:solidFill>
              </a:defRPr>
            </a:lvl3pPr>
          </a:lstStyle>
          <a:p>
            <a:pPr lvl="2"/>
            <a:r>
              <a:rPr lang="en-US" dirty="0"/>
              <a:t>Edit Master text styles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4880727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495E08-4E9B-4FE1-9E8E-A854B7FFC010}"/>
              </a:ext>
            </a:extLst>
          </p:cNvPr>
          <p:cNvSpPr txBox="1"/>
          <p:nvPr userDrawn="1"/>
        </p:nvSpPr>
        <p:spPr>
          <a:xfrm>
            <a:off x="2708038" y="2157271"/>
            <a:ext cx="6901961" cy="4339087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no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4500" b="1" dirty="0">
                <a:solidFill>
                  <a:srgbClr val="8B2682"/>
                </a:solidFill>
                <a:latin typeface="Arial"/>
                <a:ea typeface="MS PGothic"/>
              </a:rPr>
              <a:t>Any questions?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031093-4EF4-4C99-9BF6-855A7F1DAF4B}"/>
              </a:ext>
            </a:extLst>
          </p:cNvPr>
          <p:cNvSpPr/>
          <p:nvPr userDrawn="1"/>
        </p:nvSpPr>
        <p:spPr>
          <a:xfrm>
            <a:off x="142379" y="-1000003"/>
            <a:ext cx="4904409" cy="527067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33800" b="1" dirty="0">
                <a:ln>
                  <a:solidFill>
                    <a:srgbClr val="8B2682"/>
                  </a:solidFill>
                </a:ln>
                <a:solidFill>
                  <a:srgbClr val="FFFFFF"/>
                </a:solidFill>
                <a:latin typeface="Arial"/>
                <a:ea typeface="MS PGothic"/>
              </a:rPr>
              <a:t>?</a:t>
            </a:r>
            <a:endParaRPr lang="en-GB" sz="33800" dirty="0">
              <a:ln>
                <a:solidFill>
                  <a:srgbClr val="8B2682"/>
                </a:solidFill>
              </a:ln>
              <a:solidFill>
                <a:srgbClr val="FFFFFF"/>
              </a:solidFill>
              <a:latin typeface="Arial"/>
              <a:ea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888385753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97782223"/>
      </p:ext>
    </p:extLst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0537209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l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892836" y="1579419"/>
            <a:ext cx="7358332" cy="4124351"/>
          </a:xfrm>
        </p:spPr>
        <p:txBody>
          <a:bodyPr anchor="ctr" anchorCtr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322A998-9A7F-4C15-8BB2-3381EBEB4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1" y="106366"/>
            <a:ext cx="8870400" cy="7794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56514191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892836" y="1579419"/>
            <a:ext cx="7358332" cy="4124351"/>
          </a:xfrm>
        </p:spPr>
        <p:txBody>
          <a:bodyPr anchor="b" anchorCtr="0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92834" y="5729645"/>
            <a:ext cx="5486400" cy="1007587"/>
          </a:xfrm>
        </p:spPr>
        <p:txBody>
          <a:bodyPr lIns="0" tIns="81000"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322A998-9A7F-4C15-8BB2-3381EBEB4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1" y="106366"/>
            <a:ext cx="8870400" cy="7794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98223981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>
            <a:extLst>
              <a:ext uri="{FF2B5EF4-FFF2-40B4-BE49-F238E27FC236}">
                <a16:creationId xmlns:a16="http://schemas.microsoft.com/office/drawing/2014/main" id="{B6F3835D-562A-41A4-ACA8-1AF28EEBBA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6265" y="1457864"/>
            <a:ext cx="8829136" cy="4655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3015DD-E347-40B9-9FEF-2008B01BA171}"/>
              </a:ext>
            </a:extLst>
          </p:cNvPr>
          <p:cNvSpPr/>
          <p:nvPr userDrawn="1"/>
        </p:nvSpPr>
        <p:spPr>
          <a:xfrm flipV="1">
            <a:off x="0" y="0"/>
            <a:ext cx="9144000" cy="993775"/>
          </a:xfrm>
          <a:prstGeom prst="rect">
            <a:avLst/>
          </a:prstGeom>
          <a:solidFill>
            <a:srgbClr val="8B2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  <a:cs typeface="MS PGothic" charset="0"/>
            </a:endParaRPr>
          </a:p>
        </p:txBody>
      </p:sp>
      <p:sp>
        <p:nvSpPr>
          <p:cNvPr id="1029" name="Title Placeholder 19">
            <a:extLst>
              <a:ext uri="{FF2B5EF4-FFF2-40B4-BE49-F238E27FC236}">
                <a16:creationId xmlns:a16="http://schemas.microsoft.com/office/drawing/2014/main" id="{474F0CE8-5D4C-4488-BE45-2E2043BBA74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71449" y="106363"/>
            <a:ext cx="8869033" cy="77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pic>
        <p:nvPicPr>
          <p:cNvPr id="6" name="Picture 3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025" y="6413500"/>
            <a:ext cx="1485900" cy="23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1119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2" r:id="rId1"/>
    <p:sldLayoutId id="2147485663" r:id="rId2"/>
    <p:sldLayoutId id="2147485664" r:id="rId3"/>
    <p:sldLayoutId id="2147485665" r:id="rId4"/>
    <p:sldLayoutId id="2147485666" r:id="rId5"/>
    <p:sldLayoutId id="2147485667" r:id="rId6"/>
    <p:sldLayoutId id="2147485687" r:id="rId7"/>
    <p:sldLayoutId id="2147485668" r:id="rId8"/>
    <p:sldLayoutId id="2147485669" r:id="rId9"/>
    <p:sldLayoutId id="2147485670" r:id="rId10"/>
    <p:sldLayoutId id="2147485671" r:id="rId11"/>
  </p:sldLayoutIdLst>
  <p:transition spd="med">
    <p:fade/>
  </p:transition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ＭＳ Ｐゴシック" charset="0"/>
          <a:cs typeface="ＭＳ Ｐゴシック" panose="020B0600070205080204" pitchFamily="34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ＭＳ Ｐゴシック" charset="0"/>
          <a:cs typeface="ＭＳ Ｐゴシック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ＭＳ Ｐゴシック" charset="0"/>
          <a:cs typeface="ＭＳ Ｐゴシック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ＭＳ Ｐゴシック" charset="0"/>
          <a:cs typeface="ＭＳ Ｐゴシック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ＭＳ Ｐゴシック" charset="0"/>
          <a:cs typeface="ＭＳ Ｐゴシック" panose="020B0600070205080204" pitchFamily="34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404040"/>
          </a:solidFill>
          <a:latin typeface="Arial" charset="0"/>
          <a:ea typeface="MS PGothic" pitchFamily="34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404040"/>
          </a:solidFill>
          <a:latin typeface="Arial" charset="0"/>
          <a:ea typeface="MS PGothic" pitchFamily="34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404040"/>
          </a:solidFill>
          <a:latin typeface="Arial" charset="0"/>
          <a:ea typeface="MS PGothic" pitchFamily="34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404040"/>
          </a:solidFill>
          <a:latin typeface="Arial" charset="0"/>
          <a:ea typeface="MS PGothic" pitchFamily="34" charset="-128"/>
        </a:defRPr>
      </a:lvl9pPr>
    </p:titleStyle>
    <p:bodyStyle>
      <a:lvl1pPr marL="361950" indent="-361950" algn="l" rtl="0" eaLnBrk="0" fontAlgn="base" hangingPunct="0">
        <a:spcBef>
          <a:spcPts val="900"/>
        </a:spcBef>
        <a:spcAft>
          <a:spcPts val="0"/>
        </a:spcAft>
        <a:buClr>
          <a:srgbClr val="8B2682"/>
        </a:buClr>
        <a:buFont typeface="Webdings" panose="05030102010509060703" pitchFamily="18" charset="2"/>
        <a:buChar char="4"/>
        <a:defRPr lang="en-US" sz="2400" dirty="0" smtClean="0">
          <a:solidFill>
            <a:srgbClr val="404040"/>
          </a:solidFill>
          <a:latin typeface="+mn-lt"/>
          <a:ea typeface="ＭＳ Ｐゴシック" panose="020B0600070205080204" pitchFamily="34" charset="-128"/>
          <a:cs typeface="ＭＳ Ｐゴシック" panose="020B0600070205080204" pitchFamily="34" charset="-128"/>
        </a:defRPr>
      </a:lvl1pPr>
      <a:lvl2pPr marL="638175" indent="-361950" algn="l" rtl="0" eaLnBrk="0" fontAlgn="base" hangingPunct="0">
        <a:spcBef>
          <a:spcPct val="30000"/>
        </a:spcBef>
        <a:spcAft>
          <a:spcPct val="0"/>
        </a:spcAft>
        <a:buClr>
          <a:srgbClr val="8B2682"/>
        </a:buClr>
        <a:buFont typeface="Webdings" panose="05030102010509060703" pitchFamily="18" charset="2"/>
        <a:buChar char=""/>
        <a:defRPr sz="2000">
          <a:solidFill>
            <a:srgbClr val="404040"/>
          </a:solidFill>
          <a:latin typeface="+mn-lt"/>
          <a:ea typeface="ＭＳ Ｐゴシック" panose="020B0600070205080204" pitchFamily="34" charset="-128"/>
          <a:cs typeface="ＭＳ Ｐゴシック" panose="020B0600070205080204" pitchFamily="34" charset="-128"/>
        </a:defRPr>
      </a:lvl2pPr>
      <a:lvl3pPr marL="103188" indent="0" algn="l" rtl="0" eaLnBrk="0" fontAlgn="base" hangingPunct="0">
        <a:spcBef>
          <a:spcPct val="30000"/>
        </a:spcBef>
        <a:spcAft>
          <a:spcPts val="900"/>
        </a:spcAft>
        <a:buClr>
          <a:srgbClr val="55C2E6"/>
        </a:buClr>
        <a:buFont typeface="Webdings" panose="05030102010509060703" pitchFamily="18" charset="2"/>
        <a:buNone/>
        <a:tabLst/>
        <a:defRPr sz="2400">
          <a:solidFill>
            <a:srgbClr val="404040"/>
          </a:solidFill>
          <a:latin typeface="+mn-lt"/>
          <a:ea typeface="ＭＳ Ｐゴシック" panose="020B0600070205080204" pitchFamily="34" charset="-128"/>
          <a:cs typeface="ＭＳ Ｐゴシック" panose="020B0600070205080204" pitchFamily="34" charset="-128"/>
        </a:defRPr>
      </a:lvl3pPr>
      <a:lvl4pPr marL="103188" indent="0" algn="l" rtl="0" eaLnBrk="0" fontAlgn="base" hangingPunct="0">
        <a:spcBef>
          <a:spcPct val="30000"/>
        </a:spcBef>
        <a:spcAft>
          <a:spcPct val="0"/>
        </a:spcAft>
        <a:buClr>
          <a:srgbClr val="55C2E6"/>
        </a:buClr>
        <a:buFont typeface="Webdings" panose="05030102010509060703" pitchFamily="18" charset="2"/>
        <a:buNone/>
        <a:defRPr sz="2000">
          <a:solidFill>
            <a:schemeClr val="tx1"/>
          </a:solidFill>
          <a:latin typeface="+mn-lt"/>
          <a:ea typeface="ＭＳ Ｐゴシック" panose="020B0600070205080204" pitchFamily="34" charset="-128"/>
          <a:cs typeface="ＭＳ Ｐゴシック" panose="020B0600070205080204" pitchFamily="34" charset="-128"/>
        </a:defRPr>
      </a:lvl4pPr>
      <a:lvl5pPr marL="862013" indent="-228600" algn="l" defTabSz="931863" rtl="0" eaLnBrk="0" fontAlgn="base" hangingPunct="0">
        <a:spcBef>
          <a:spcPct val="30000"/>
        </a:spcBef>
        <a:spcAft>
          <a:spcPct val="0"/>
        </a:spcAft>
        <a:buClr>
          <a:srgbClr val="55C2E6"/>
        </a:buClr>
        <a:buFont typeface="Webdings" panose="05030102010509060703" pitchFamily="18" charset="2"/>
        <a:buChar char=""/>
        <a:tabLst/>
        <a:defRPr sz="2400">
          <a:solidFill>
            <a:schemeClr val="tx1"/>
          </a:solidFill>
          <a:latin typeface="+mn-lt"/>
          <a:ea typeface="ＭＳ Ｐゴシック" panose="020B0600070205080204" pitchFamily="34" charset="-128"/>
          <a:cs typeface="ＭＳ Ｐゴシック" panose="020B0600070205080204" pitchFamily="34" charset="-128"/>
        </a:defRPr>
      </a:lvl5pPr>
      <a:lvl6pPr marL="2514600" indent="-228600" algn="l" rtl="0" eaLnBrk="1" fontAlgn="base" hangingPunct="1">
        <a:spcBef>
          <a:spcPct val="30000"/>
        </a:spcBef>
        <a:spcAft>
          <a:spcPct val="0"/>
        </a:spcAft>
        <a:buClr>
          <a:schemeClr val="accent1"/>
        </a:buClr>
        <a:buFont typeface="Webdings" pitchFamily="18" charset="2"/>
        <a:buChar char=""/>
        <a:defRPr sz="1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30000"/>
        </a:spcBef>
        <a:spcAft>
          <a:spcPct val="0"/>
        </a:spcAft>
        <a:buClr>
          <a:schemeClr val="accent1"/>
        </a:buClr>
        <a:buFont typeface="Webdings" pitchFamily="18" charset="2"/>
        <a:buChar char=""/>
        <a:defRPr sz="1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30000"/>
        </a:spcBef>
        <a:spcAft>
          <a:spcPct val="0"/>
        </a:spcAft>
        <a:buClr>
          <a:schemeClr val="accent1"/>
        </a:buClr>
        <a:buFont typeface="Webdings" pitchFamily="18" charset="2"/>
        <a:buChar char=""/>
        <a:defRPr sz="1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30000"/>
        </a:spcBef>
        <a:spcAft>
          <a:spcPct val="0"/>
        </a:spcAft>
        <a:buClr>
          <a:schemeClr val="accent1"/>
        </a:buClr>
        <a:buFont typeface="Webdings" pitchFamily="18" charset="2"/>
        <a:buChar char=""/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0" y="1111249"/>
            <a:ext cx="9144000" cy="0"/>
          </a:xfrm>
          <a:prstGeom prst="line">
            <a:avLst/>
          </a:prstGeom>
          <a:ln w="28575">
            <a:solidFill>
              <a:srgbClr val="8C1D8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Pictur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8" y="349250"/>
            <a:ext cx="2706687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23441"/>
            <a:ext cx="9144000" cy="83455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55" r:id="rId1"/>
    <p:sldLayoutId id="2147485688" r:id="rId2"/>
    <p:sldLayoutId id="2147485556" r:id="rId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8B26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6392DA-8CB4-44BD-9BBF-6A3F1FD71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A7E69E-BE52-43EE-A7DF-CACDA20B5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4155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i="1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i="1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i="1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i="1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i="1" kern="1200">
          <a:solidFill>
            <a:schemeClr val="bg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>
            <a:extLst>
              <a:ext uri="{FF2B5EF4-FFF2-40B4-BE49-F238E27FC236}">
                <a16:creationId xmlns:a16="http://schemas.microsoft.com/office/drawing/2014/main" id="{B6F3835D-562A-41A4-ACA8-1AF28EEBBA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6268" y="1457864"/>
            <a:ext cx="8829136" cy="4655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3015DD-E347-40B9-9FEF-2008B01BA171}"/>
              </a:ext>
            </a:extLst>
          </p:cNvPr>
          <p:cNvSpPr/>
          <p:nvPr userDrawn="1"/>
        </p:nvSpPr>
        <p:spPr>
          <a:xfrm flipV="1">
            <a:off x="0" y="5"/>
            <a:ext cx="9144000" cy="993775"/>
          </a:xfrm>
          <a:prstGeom prst="rect">
            <a:avLst/>
          </a:prstGeom>
          <a:solidFill>
            <a:srgbClr val="8B26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solidFill>
                <a:srgbClr val="FFFFFF"/>
              </a:solidFill>
              <a:cs typeface="MS PGothic" charset="0"/>
            </a:endParaRPr>
          </a:p>
        </p:txBody>
      </p:sp>
      <p:sp>
        <p:nvSpPr>
          <p:cNvPr id="1029" name="Title Placeholder 19">
            <a:extLst>
              <a:ext uri="{FF2B5EF4-FFF2-40B4-BE49-F238E27FC236}">
                <a16:creationId xmlns:a16="http://schemas.microsoft.com/office/drawing/2014/main" id="{474F0CE8-5D4C-4488-BE45-2E2043BBA74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71453" y="106366"/>
            <a:ext cx="8869035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pic>
        <p:nvPicPr>
          <p:cNvPr id="6" name="Picture 3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027" y="6413503"/>
            <a:ext cx="1485900" cy="23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161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90" r:id="rId1"/>
    <p:sldLayoutId id="2147485691" r:id="rId2"/>
    <p:sldLayoutId id="2147485692" r:id="rId3"/>
    <p:sldLayoutId id="2147485693" r:id="rId4"/>
    <p:sldLayoutId id="2147485694" r:id="rId5"/>
    <p:sldLayoutId id="2147485695" r:id="rId6"/>
    <p:sldLayoutId id="2147485696" r:id="rId7"/>
    <p:sldLayoutId id="2147485697" r:id="rId8"/>
    <p:sldLayoutId id="2147485698" r:id="rId9"/>
    <p:sldLayoutId id="2147485699" r:id="rId10"/>
    <p:sldLayoutId id="2147485700" r:id="rId11"/>
  </p:sldLayoutIdLst>
  <p:transition spd="med">
    <p:fade/>
  </p:transition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ＭＳ Ｐゴシック" charset="0"/>
          <a:cs typeface="ＭＳ Ｐゴシック" panose="020B0600070205080204" pitchFamily="34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  <a:cs typeface="ＭＳ Ｐゴシック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  <a:cs typeface="ＭＳ Ｐゴシック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  <a:cs typeface="ＭＳ Ｐゴシック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ＭＳ Ｐゴシック" charset="0"/>
          <a:cs typeface="ＭＳ Ｐゴシック" panose="020B0600070205080204" pitchFamily="34" charset="-128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Arial" charset="0"/>
          <a:ea typeface="MS PGothic" pitchFamily="34" charset="-128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Arial" charset="0"/>
          <a:ea typeface="MS PGothic" pitchFamily="34" charset="-128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Arial" charset="0"/>
          <a:ea typeface="MS PGothic" pitchFamily="34" charset="-128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04040"/>
          </a:solidFill>
          <a:latin typeface="Arial" charset="0"/>
          <a:ea typeface="MS PGothic" pitchFamily="34" charset="-128"/>
        </a:defRPr>
      </a:lvl9pPr>
    </p:titleStyle>
    <p:bodyStyle>
      <a:lvl1pPr marL="271463" indent="-271463" algn="l" rtl="0" eaLnBrk="0" fontAlgn="base" hangingPunct="0">
        <a:spcBef>
          <a:spcPts val="675"/>
        </a:spcBef>
        <a:spcAft>
          <a:spcPts val="0"/>
        </a:spcAft>
        <a:buClr>
          <a:srgbClr val="8B2682"/>
        </a:buClr>
        <a:buFont typeface="Webdings" panose="05030102010509060703" pitchFamily="18" charset="2"/>
        <a:buChar char="4"/>
        <a:defRPr lang="en-US" sz="1800" dirty="0" smtClean="0">
          <a:solidFill>
            <a:srgbClr val="404040"/>
          </a:solidFill>
          <a:latin typeface="+mn-lt"/>
          <a:ea typeface="ＭＳ Ｐゴシック" panose="020B0600070205080204" pitchFamily="34" charset="-128"/>
          <a:cs typeface="ＭＳ Ｐゴシック" panose="020B0600070205080204" pitchFamily="34" charset="-128"/>
        </a:defRPr>
      </a:lvl1pPr>
      <a:lvl2pPr marL="478631" indent="-271463" algn="l" rtl="0" eaLnBrk="0" fontAlgn="base" hangingPunct="0">
        <a:spcBef>
          <a:spcPct val="30000"/>
        </a:spcBef>
        <a:spcAft>
          <a:spcPct val="0"/>
        </a:spcAft>
        <a:buClr>
          <a:srgbClr val="8B2682"/>
        </a:buClr>
        <a:buFont typeface="Webdings" panose="05030102010509060703" pitchFamily="18" charset="2"/>
        <a:buChar char=""/>
        <a:defRPr sz="1500">
          <a:solidFill>
            <a:srgbClr val="404040"/>
          </a:solidFill>
          <a:latin typeface="+mn-lt"/>
          <a:ea typeface="ＭＳ Ｐゴシック" panose="020B0600070205080204" pitchFamily="34" charset="-128"/>
          <a:cs typeface="ＭＳ Ｐゴシック" panose="020B0600070205080204" pitchFamily="34" charset="-128"/>
        </a:defRPr>
      </a:lvl2pPr>
      <a:lvl3pPr marL="77391" indent="0" algn="l" rtl="0" eaLnBrk="0" fontAlgn="base" hangingPunct="0">
        <a:spcBef>
          <a:spcPct val="30000"/>
        </a:spcBef>
        <a:spcAft>
          <a:spcPts val="675"/>
        </a:spcAft>
        <a:buClr>
          <a:srgbClr val="55C2E6"/>
        </a:buClr>
        <a:buFont typeface="Webdings" panose="05030102010509060703" pitchFamily="18" charset="2"/>
        <a:buNone/>
        <a:tabLst/>
        <a:defRPr sz="1800">
          <a:solidFill>
            <a:srgbClr val="404040"/>
          </a:solidFill>
          <a:latin typeface="+mn-lt"/>
          <a:ea typeface="ＭＳ Ｐゴシック" panose="020B0600070205080204" pitchFamily="34" charset="-128"/>
          <a:cs typeface="ＭＳ Ｐゴシック" panose="020B0600070205080204" pitchFamily="34" charset="-128"/>
        </a:defRPr>
      </a:lvl3pPr>
      <a:lvl4pPr marL="77391" indent="0" algn="l" rtl="0" eaLnBrk="0" fontAlgn="base" hangingPunct="0">
        <a:spcBef>
          <a:spcPct val="30000"/>
        </a:spcBef>
        <a:spcAft>
          <a:spcPct val="0"/>
        </a:spcAft>
        <a:buClr>
          <a:srgbClr val="55C2E6"/>
        </a:buClr>
        <a:buFont typeface="Webdings" panose="05030102010509060703" pitchFamily="18" charset="2"/>
        <a:buNone/>
        <a:defRPr sz="1500">
          <a:solidFill>
            <a:schemeClr val="tx1"/>
          </a:solidFill>
          <a:latin typeface="+mn-lt"/>
          <a:ea typeface="ＭＳ Ｐゴシック" panose="020B0600070205080204" pitchFamily="34" charset="-128"/>
          <a:cs typeface="ＭＳ Ｐゴシック" panose="020B0600070205080204" pitchFamily="34" charset="-128"/>
        </a:defRPr>
      </a:lvl4pPr>
      <a:lvl5pPr marL="646510" indent="-171450" algn="l" defTabSz="698897" rtl="0" eaLnBrk="0" fontAlgn="base" hangingPunct="0">
        <a:spcBef>
          <a:spcPct val="30000"/>
        </a:spcBef>
        <a:spcAft>
          <a:spcPct val="0"/>
        </a:spcAft>
        <a:buClr>
          <a:srgbClr val="55C2E6"/>
        </a:buClr>
        <a:buFont typeface="Webdings" panose="05030102010509060703" pitchFamily="18" charset="2"/>
        <a:buChar char=""/>
        <a:tabLst/>
        <a:defRPr sz="1800">
          <a:solidFill>
            <a:schemeClr val="tx1"/>
          </a:solidFill>
          <a:latin typeface="+mn-lt"/>
          <a:ea typeface="ＭＳ Ｐゴシック" panose="020B0600070205080204" pitchFamily="34" charset="-128"/>
          <a:cs typeface="ＭＳ Ｐゴシック" panose="020B0600070205080204" pitchFamily="34" charset="-128"/>
        </a:defRPr>
      </a:lvl5pPr>
      <a:lvl6pPr marL="1885950" indent="-171450" algn="l" rtl="0" eaLnBrk="1" fontAlgn="base" hangingPunct="1">
        <a:spcBef>
          <a:spcPct val="30000"/>
        </a:spcBef>
        <a:spcAft>
          <a:spcPct val="0"/>
        </a:spcAft>
        <a:buClr>
          <a:schemeClr val="accent1"/>
        </a:buClr>
        <a:buFont typeface="Webdings" pitchFamily="18" charset="2"/>
        <a:buChar char=""/>
        <a:defRPr sz="1100">
          <a:solidFill>
            <a:schemeClr val="tx1"/>
          </a:solidFill>
          <a:latin typeface="+mn-lt"/>
          <a:ea typeface="+mn-ea"/>
        </a:defRPr>
      </a:lvl6pPr>
      <a:lvl7pPr marL="2228850" indent="-171450" algn="l" rtl="0" eaLnBrk="1" fontAlgn="base" hangingPunct="1">
        <a:spcBef>
          <a:spcPct val="30000"/>
        </a:spcBef>
        <a:spcAft>
          <a:spcPct val="0"/>
        </a:spcAft>
        <a:buClr>
          <a:schemeClr val="accent1"/>
        </a:buClr>
        <a:buFont typeface="Webdings" pitchFamily="18" charset="2"/>
        <a:buChar char=""/>
        <a:defRPr sz="1100">
          <a:solidFill>
            <a:schemeClr val="tx1"/>
          </a:solidFill>
          <a:latin typeface="+mn-lt"/>
          <a:ea typeface="+mn-ea"/>
        </a:defRPr>
      </a:lvl7pPr>
      <a:lvl8pPr marL="2571750" indent="-171450" algn="l" rtl="0" eaLnBrk="1" fontAlgn="base" hangingPunct="1">
        <a:spcBef>
          <a:spcPct val="30000"/>
        </a:spcBef>
        <a:spcAft>
          <a:spcPct val="0"/>
        </a:spcAft>
        <a:buClr>
          <a:schemeClr val="accent1"/>
        </a:buClr>
        <a:buFont typeface="Webdings" pitchFamily="18" charset="2"/>
        <a:buChar char=""/>
        <a:defRPr sz="1100">
          <a:solidFill>
            <a:schemeClr val="tx1"/>
          </a:solidFill>
          <a:latin typeface="+mn-lt"/>
          <a:ea typeface="+mn-ea"/>
        </a:defRPr>
      </a:lvl8pPr>
      <a:lvl9pPr marL="2914650" indent="-171450" algn="l" rtl="0" eaLnBrk="1" fontAlgn="base" hangingPunct="1">
        <a:spcBef>
          <a:spcPct val="30000"/>
        </a:spcBef>
        <a:spcAft>
          <a:spcPct val="0"/>
        </a:spcAft>
        <a:buClr>
          <a:schemeClr val="accent1"/>
        </a:buClr>
        <a:buFont typeface="Webdings" pitchFamily="18" charset="2"/>
        <a:buChar char=""/>
        <a:defRPr sz="11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jpeg"/><Relationship Id="rId18" Type="http://schemas.openxmlformats.org/officeDocument/2006/relationships/image" Target="../media/image19.jpeg"/><Relationship Id="rId26" Type="http://schemas.openxmlformats.org/officeDocument/2006/relationships/image" Target="../media/image27.png"/><Relationship Id="rId3" Type="http://schemas.openxmlformats.org/officeDocument/2006/relationships/image" Target="../media/image4.png"/><Relationship Id="rId21" Type="http://schemas.openxmlformats.org/officeDocument/2006/relationships/image" Target="../media/image22.jpeg"/><Relationship Id="rId7" Type="http://schemas.openxmlformats.org/officeDocument/2006/relationships/image" Target="../media/image8.png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5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17.jpeg"/><Relationship Id="rId20" Type="http://schemas.openxmlformats.org/officeDocument/2006/relationships/image" Target="../media/image2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11" Type="http://schemas.openxmlformats.org/officeDocument/2006/relationships/image" Target="../media/image12.jpe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jpeg"/><Relationship Id="rId23" Type="http://schemas.openxmlformats.org/officeDocument/2006/relationships/image" Target="../media/image24.png"/><Relationship Id="rId10" Type="http://schemas.openxmlformats.org/officeDocument/2006/relationships/image" Target="../media/image11.png"/><Relationship Id="rId19" Type="http://schemas.openxmlformats.org/officeDocument/2006/relationships/image" Target="../media/image20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jpeg"/><Relationship Id="rId22" Type="http://schemas.openxmlformats.org/officeDocument/2006/relationships/image" Target="../media/image23.jpeg"/><Relationship Id="rId27" Type="http://schemas.openxmlformats.org/officeDocument/2006/relationships/hyperlink" Target="http://www.cambridgeinternational.org/teaching-and-learning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hyperlink" Target="http://www.cambridgeinternational.org/pdq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mbridgeinternational.org/cambridge-for/trainers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mbridgeinternational.org/cambridge-for/teachers/teacherconsultants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hyperlink" Target="mailto:info@cambridgeinternational.org" TargetMode="External"/><Relationship Id="rId7" Type="http://schemas.openxmlformats.org/officeDocument/2006/relationships/hyperlink" Target="linkedin.com/company/cambridgeinternational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facebook.com/Cambridgeint" TargetMode="External"/><Relationship Id="rId5" Type="http://schemas.openxmlformats.org/officeDocument/2006/relationships/hyperlink" Target="http://www.facebook.com/cie.org.uk" TargetMode="External"/><Relationship Id="rId4" Type="http://schemas.openxmlformats.org/officeDocument/2006/relationships/hyperlink" Target="http://www.cambridgeinternational.org/events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mbridgeinternational.org/f2ffeedback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5"/>
          <p:cNvSpPr>
            <a:spLocks noChangeArrowheads="1"/>
          </p:cNvSpPr>
          <p:nvPr/>
        </p:nvSpPr>
        <p:spPr bwMode="auto">
          <a:xfrm>
            <a:off x="5435600" y="2997200"/>
            <a:ext cx="3144838" cy="100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lIns="270000" rIns="27000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Osaka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Osaka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Osaka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Osaka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Osaka" charset="-128"/>
              </a:defRPr>
            </a:lvl9pPr>
          </a:lstStyle>
          <a:p>
            <a:pPr>
              <a:spcBef>
                <a:spcPct val="30000"/>
              </a:spcBef>
              <a:buClr>
                <a:srgbClr val="BBE0E3"/>
              </a:buClr>
              <a:buFont typeface="Webdings" charset="2"/>
              <a:buNone/>
            </a:pPr>
            <a:endParaRPr lang="en-GB" altLang="en-US" sz="1600" dirty="0">
              <a:solidFill>
                <a:srgbClr val="6E267B"/>
              </a:solidFill>
              <a:ea typeface="ＭＳ Ｐゴシック" charset="-128"/>
            </a:endParaRPr>
          </a:p>
        </p:txBody>
      </p:sp>
      <p:sp>
        <p:nvSpPr>
          <p:cNvPr id="4098" name="Rectangle 11"/>
          <p:cNvSpPr>
            <a:spLocks/>
          </p:cNvSpPr>
          <p:nvPr/>
        </p:nvSpPr>
        <p:spPr bwMode="auto">
          <a:xfrm>
            <a:off x="4427984" y="2110805"/>
            <a:ext cx="4537075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Osaka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Osaka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Osaka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Osaka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Osaka" charset="-128"/>
              </a:defRPr>
            </a:lvl9pPr>
          </a:lstStyle>
          <a:p>
            <a:pPr>
              <a:lnSpc>
                <a:spcPct val="80000"/>
              </a:lnSpc>
              <a:spcBef>
                <a:spcPct val="30000"/>
              </a:spcBef>
              <a:buClr>
                <a:srgbClr val="BBE0E3"/>
              </a:buClr>
              <a:buFont typeface="Webdings" charset="2"/>
              <a:buNone/>
            </a:pPr>
            <a:endParaRPr lang="en-GB" altLang="en-US" sz="2000" dirty="0">
              <a:solidFill>
                <a:srgbClr val="6E267B"/>
              </a:solidFill>
              <a:ea typeface="ＭＳ Ｐゴシック" charset="-128"/>
            </a:endParaRPr>
          </a:p>
        </p:txBody>
      </p:sp>
      <p:sp>
        <p:nvSpPr>
          <p:cNvPr id="4099" name="Rectangle 12"/>
          <p:cNvSpPr>
            <a:spLocks/>
          </p:cNvSpPr>
          <p:nvPr/>
        </p:nvSpPr>
        <p:spPr bwMode="auto">
          <a:xfrm>
            <a:off x="4847841" y="2389399"/>
            <a:ext cx="4320356" cy="5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Osaka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Osaka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Osaka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Osaka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Osak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Osak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Osak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Osak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Osak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GB" altLang="en-US" sz="2400" b="1" dirty="0">
              <a:solidFill>
                <a:srgbClr val="6E267B"/>
              </a:solidFill>
              <a:ea typeface="ＭＳ Ｐゴシック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1313" y="2326148"/>
            <a:ext cx="6973200" cy="1346400"/>
          </a:xfrm>
        </p:spPr>
        <p:txBody>
          <a:bodyPr/>
          <a:lstStyle/>
          <a:p>
            <a:br>
              <a:rPr lang="en-GB" altLang="en-US" sz="3200" dirty="0">
                <a:solidFill>
                  <a:srgbClr val="6E267B"/>
                </a:solidFill>
                <a:ea typeface="ＭＳ Ｐゴシック" charset="-128"/>
              </a:rPr>
            </a:br>
            <a:br>
              <a:rPr lang="en-GB" altLang="en-US" sz="3200" dirty="0">
                <a:solidFill>
                  <a:srgbClr val="6E267B"/>
                </a:solidFill>
                <a:ea typeface="ＭＳ Ｐゴシック" charset="-128"/>
              </a:rPr>
            </a:br>
            <a:r>
              <a:rPr lang="en-GB" altLang="en-US" dirty="0">
                <a:solidFill>
                  <a:srgbClr val="8C1D82"/>
                </a:solidFill>
              </a:rPr>
              <a:t>Introductory training </a:t>
            </a:r>
            <a:br>
              <a:rPr lang="en-GB" altLang="en-US" dirty="0">
                <a:solidFill>
                  <a:srgbClr val="8C1D82"/>
                </a:solidFill>
              </a:rPr>
            </a:br>
            <a:r>
              <a:rPr lang="en-GB" altLang="en-US" dirty="0">
                <a:solidFill>
                  <a:srgbClr val="8C1D82"/>
                </a:solidFill>
              </a:rPr>
              <a:t>[Qualification name, syllabus title and code (in brackets)]</a:t>
            </a:r>
            <a:br>
              <a:rPr lang="en-GB" altLang="en-US" dirty="0">
                <a:solidFill>
                  <a:srgbClr val="8C1D82"/>
                </a:solidFill>
              </a:rPr>
            </a:br>
            <a:r>
              <a:rPr lang="en-GB" altLang="en-US" dirty="0">
                <a:solidFill>
                  <a:srgbClr val="8C1D82"/>
                </a:solidFill>
              </a:rPr>
              <a:t>Day 2</a:t>
            </a:r>
            <a:br>
              <a:rPr lang="en-GB" altLang="en-US" sz="3200" dirty="0">
                <a:solidFill>
                  <a:srgbClr val="6E267B"/>
                </a:solidFill>
                <a:ea typeface="ＭＳ Ｐゴシック" charset="-128"/>
              </a:rPr>
            </a:br>
            <a:r>
              <a:rPr lang="en-GB" altLang="en-US" sz="2000" dirty="0">
                <a:solidFill>
                  <a:srgbClr val="FF0000"/>
                </a:solidFill>
                <a:ea typeface="ＭＳ Ｐゴシック" charset="-128"/>
              </a:rPr>
              <a:t>[If you are writing IGCSE courses, please add both codes for A*-E and 9-1 e.g. IGCSE™ Computer Science (0478/0984). Do not include O-levels]</a:t>
            </a:r>
            <a:br>
              <a:rPr lang="en-GB" altLang="en-US" sz="3200" dirty="0">
                <a:solidFill>
                  <a:srgbClr val="6E267B"/>
                </a:solidFill>
                <a:ea typeface="ＭＳ Ｐゴシック" charset="-128"/>
              </a:rPr>
            </a:br>
            <a:endParaRPr lang="en-GB" dirty="0">
              <a:solidFill>
                <a:srgbClr val="6E26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797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Session 1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/>
              <a:t>Welcome back and outline of the day</a:t>
            </a:r>
          </a:p>
        </p:txBody>
      </p:sp>
    </p:spTree>
    <p:extLst>
      <p:ext uri="{BB962C8B-B14F-4D97-AF65-F5344CB8AC3E}">
        <p14:creationId xmlns:p14="http://schemas.microsoft.com/office/powerpoint/2010/main" val="110375242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Outline for the day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Today we will consider the following:</a:t>
            </a:r>
          </a:p>
          <a:p>
            <a:r>
              <a:rPr lang="en-GB" altLang="en-US" dirty="0"/>
              <a:t>how learners are assessed in this syllabus</a:t>
            </a:r>
          </a:p>
          <a:p>
            <a:r>
              <a:rPr lang="en-GB" altLang="en-US" dirty="0"/>
              <a:t>how to use assessment materials to inform your teaching</a:t>
            </a:r>
          </a:p>
          <a:p>
            <a:r>
              <a:rPr lang="en-GB" altLang="en-US" dirty="0"/>
              <a:t>medium- and short-term planning</a:t>
            </a:r>
          </a:p>
          <a:p>
            <a:r>
              <a:rPr lang="en-GB" dirty="0"/>
              <a:t>how to prepare for assessments</a:t>
            </a:r>
          </a:p>
          <a:p>
            <a:endParaRPr lang="en-GB" altLang="en-US" dirty="0"/>
          </a:p>
          <a:p>
            <a:endParaRPr lang="en-GB" altLang="en-US" dirty="0"/>
          </a:p>
          <a:p>
            <a:endParaRPr lang="en-GB" altLang="en-US" dirty="0"/>
          </a:p>
          <a:p>
            <a:endParaRPr lang="en-GB" alt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8964517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Session 2 – assessment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/>
              <a:t>The objective of this session is to ensure that you understand how learners are assessed in this syllabus</a:t>
            </a:r>
          </a:p>
        </p:txBody>
      </p:sp>
    </p:spTree>
    <p:extLst>
      <p:ext uri="{BB962C8B-B14F-4D97-AF65-F5344CB8AC3E}">
        <p14:creationId xmlns:p14="http://schemas.microsoft.com/office/powerpoint/2010/main" val="3886284944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Activity 6 – marking candidate scripts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/>
              <a:t>Mark the scripts in accordance with the mark scheme provided</a:t>
            </a:r>
          </a:p>
        </p:txBody>
      </p:sp>
    </p:spTree>
    <p:extLst>
      <p:ext uri="{BB962C8B-B14F-4D97-AF65-F5344CB8AC3E}">
        <p14:creationId xmlns:p14="http://schemas.microsoft.com/office/powerpoint/2010/main" val="2735863201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Feedback on marking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 are now going to go through some feedback for the marking activity</a:t>
            </a:r>
          </a:p>
          <a:p>
            <a:r>
              <a:rPr lang="en-GB" dirty="0"/>
              <a:t>You will need to refer to the marking feedback handout to do this</a:t>
            </a:r>
          </a:p>
        </p:txBody>
      </p:sp>
    </p:spTree>
    <p:extLst>
      <p:ext uri="{BB962C8B-B14F-4D97-AF65-F5344CB8AC3E}">
        <p14:creationId xmlns:p14="http://schemas.microsoft.com/office/powerpoint/2010/main" val="2791750426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Break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/>
              <a:t>Please be back in 20 minutes</a:t>
            </a:r>
          </a:p>
          <a:p>
            <a:r>
              <a:rPr lang="en-GB" altLang="en-US" dirty="0"/>
              <a:t>Refreshments are available</a:t>
            </a:r>
          </a:p>
        </p:txBody>
      </p:sp>
    </p:spTree>
    <p:extLst>
      <p:ext uri="{BB962C8B-B14F-4D97-AF65-F5344CB8AC3E}">
        <p14:creationId xmlns:p14="http://schemas.microsoft.com/office/powerpoint/2010/main" val="3353025885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Session 3 – using assessment materials</a:t>
            </a:r>
            <a:endParaRPr lang="en-GB" dirty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/>
              <a:t>The objective of this session is to consider how you can use assessment materials to inform your teaching</a:t>
            </a:r>
          </a:p>
        </p:txBody>
      </p:sp>
    </p:spTree>
    <p:extLst>
      <p:ext uri="{BB962C8B-B14F-4D97-AF65-F5344CB8AC3E}">
        <p14:creationId xmlns:p14="http://schemas.microsoft.com/office/powerpoint/2010/main" val="4211529186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Activity 7 – analysing reports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Read the key messages from the Principal Examiner’s Report</a:t>
            </a:r>
          </a:p>
          <a:p>
            <a:r>
              <a:rPr lang="en-GB" dirty="0"/>
              <a:t>List any points which may inform your teaching or would be useful to pass on to your learners</a:t>
            </a:r>
          </a:p>
          <a:p>
            <a:r>
              <a:rPr lang="en-GB" dirty="0"/>
              <a:t>Be prepared to share your ideas</a:t>
            </a:r>
          </a:p>
        </p:txBody>
      </p:sp>
    </p:spTree>
    <p:extLst>
      <p:ext uri="{BB962C8B-B14F-4D97-AF65-F5344CB8AC3E}">
        <p14:creationId xmlns:p14="http://schemas.microsoft.com/office/powerpoint/2010/main" val="1361007844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Activity 8 – past paper materials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/>
              <a:t>Discuss ways in which you could use past paper materials in your classroom</a:t>
            </a:r>
          </a:p>
        </p:txBody>
      </p:sp>
    </p:spTree>
    <p:extLst>
      <p:ext uri="{BB962C8B-B14F-4D97-AF65-F5344CB8AC3E}">
        <p14:creationId xmlns:p14="http://schemas.microsoft.com/office/powerpoint/2010/main" val="163425297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Possible uses of assessment materials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/>
              <a:t>Lesson starter – then revisit as a plenary</a:t>
            </a:r>
          </a:p>
          <a:p>
            <a:r>
              <a:rPr lang="en-GB" altLang="en-US" dirty="0"/>
              <a:t>Group work for learners:</a:t>
            </a:r>
          </a:p>
          <a:p>
            <a:pPr lvl="1"/>
            <a:r>
              <a:rPr lang="en-GB" altLang="en-US" sz="2400" dirty="0"/>
              <a:t>build a model answer</a:t>
            </a:r>
          </a:p>
          <a:p>
            <a:pPr lvl="1"/>
            <a:r>
              <a:rPr lang="en-GB" altLang="en-US" sz="2400" dirty="0"/>
              <a:t>create a mark scheme</a:t>
            </a:r>
          </a:p>
          <a:p>
            <a:pPr lvl="1"/>
            <a:r>
              <a:rPr lang="en-GB" altLang="en-US" sz="2400" dirty="0"/>
              <a:t>identify common errors from Principal Examiner’s Reports</a:t>
            </a:r>
          </a:p>
          <a:p>
            <a:r>
              <a:rPr lang="en-GB" altLang="en-US" dirty="0"/>
              <a:t>Use for formative or summative purposes</a:t>
            </a:r>
          </a:p>
        </p:txBody>
      </p:sp>
    </p:spTree>
    <p:extLst>
      <p:ext uri="{BB962C8B-B14F-4D97-AF65-F5344CB8AC3E}">
        <p14:creationId xmlns:p14="http://schemas.microsoft.com/office/powerpoint/2010/main" val="1297719243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Assessment types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/>
              <a:t>Initial – establishes the baseline of current knowledge</a:t>
            </a:r>
          </a:p>
          <a:p>
            <a:r>
              <a:rPr lang="en-GB" altLang="en-US" dirty="0"/>
              <a:t>Formative – informs both teacher and learner of progress during the course</a:t>
            </a:r>
          </a:p>
          <a:p>
            <a:r>
              <a:rPr lang="en-GB" altLang="en-US" dirty="0"/>
              <a:t>Summative – summarises and proves the learning at the end of the topic or course</a:t>
            </a:r>
          </a:p>
        </p:txBody>
      </p:sp>
    </p:spTree>
    <p:extLst>
      <p:ext uri="{BB962C8B-B14F-4D97-AF65-F5344CB8AC3E}">
        <p14:creationId xmlns:p14="http://schemas.microsoft.com/office/powerpoint/2010/main" val="3021089409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Lunch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/>
              <a:t>Please be back in 1 hour</a:t>
            </a:r>
          </a:p>
        </p:txBody>
      </p:sp>
    </p:spTree>
    <p:extLst>
      <p:ext uri="{BB962C8B-B14F-4D97-AF65-F5344CB8AC3E}">
        <p14:creationId xmlns:p14="http://schemas.microsoft.com/office/powerpoint/2010/main" val="1004930610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Session 4 – long-term planning</a:t>
            </a:r>
            <a:endParaRPr lang="en-GB" altLang="en-US" dirty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/>
              <a:t>The objective of this session is to help you decide upon a teaching order for the syllabus</a:t>
            </a:r>
          </a:p>
        </p:txBody>
      </p:sp>
    </p:spTree>
    <p:extLst>
      <p:ext uri="{BB962C8B-B14F-4D97-AF65-F5344CB8AC3E}">
        <p14:creationId xmlns:p14="http://schemas.microsoft.com/office/powerpoint/2010/main" val="3482996988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Activity 9 – interdependent units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/>
              <a:t>Use the syllabus document to identify examples of interdependent areas</a:t>
            </a:r>
          </a:p>
          <a:p>
            <a:r>
              <a:rPr lang="en-GB" altLang="en-US" dirty="0"/>
              <a:t>Be prepared to share your findings with other participants</a:t>
            </a:r>
          </a:p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097825882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Planning lessons – structure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/>
              <a:t>Aims</a:t>
            </a:r>
          </a:p>
          <a:p>
            <a:r>
              <a:rPr lang="en-GB" altLang="en-US"/>
              <a:t>Learning Objectives – these must be shared with learners</a:t>
            </a:r>
          </a:p>
          <a:p>
            <a:r>
              <a:rPr lang="en-GB" altLang="en-US"/>
              <a:t>Starter, main and plenary if appropriate</a:t>
            </a:r>
          </a:p>
          <a:p>
            <a:r>
              <a:rPr lang="en-GB" altLang="en-US"/>
              <a:t>Differentiation</a:t>
            </a:r>
          </a:p>
          <a:p>
            <a:r>
              <a:rPr lang="en-GB" altLang="en-US"/>
              <a:t>Assessment – initial, formative and summative</a:t>
            </a:r>
          </a:p>
        </p:txBody>
      </p:sp>
    </p:spTree>
    <p:extLst>
      <p:ext uri="{BB962C8B-B14F-4D97-AF65-F5344CB8AC3E}">
        <p14:creationId xmlns:p14="http://schemas.microsoft.com/office/powerpoint/2010/main" val="1992959154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Break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/>
              <a:t>Please be back in 20 minutes</a:t>
            </a:r>
          </a:p>
          <a:p>
            <a:r>
              <a:rPr lang="en-GB" altLang="en-US" dirty="0"/>
              <a:t>Refreshments are available</a:t>
            </a:r>
          </a:p>
        </p:txBody>
      </p:sp>
    </p:spTree>
    <p:extLst>
      <p:ext uri="{BB962C8B-B14F-4D97-AF65-F5344CB8AC3E}">
        <p14:creationId xmlns:p14="http://schemas.microsoft.com/office/powerpoint/2010/main" val="2424213361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Session 5 – planning your teaching</a:t>
            </a:r>
            <a:endParaRPr lang="en-GB" altLang="en-US" dirty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/>
              <a:t>The objective of this session is to give you the opportunity to plan using the ideas and resources we have discussed during the course</a:t>
            </a:r>
          </a:p>
        </p:txBody>
      </p:sp>
    </p:spTree>
    <p:extLst>
      <p:ext uri="{BB962C8B-B14F-4D97-AF65-F5344CB8AC3E}">
        <p14:creationId xmlns:p14="http://schemas.microsoft.com/office/powerpoint/2010/main" val="3779224356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Activity 10 – planning exercise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/>
              <a:t>You will use the ideas seen during the previous sessions to plan a lesson in detail</a:t>
            </a:r>
          </a:p>
          <a:p>
            <a:r>
              <a:rPr lang="en-GB" altLang="en-US" dirty="0">
                <a:solidFill>
                  <a:srgbClr val="FF0000"/>
                </a:solidFill>
              </a:rPr>
              <a:t>Pack writer: You may wish to be specific about the area of the syllabus you want participants to focus on. If so, include this here</a:t>
            </a:r>
          </a:p>
        </p:txBody>
      </p:sp>
    </p:spTree>
    <p:extLst>
      <p:ext uri="{BB962C8B-B14F-4D97-AF65-F5344CB8AC3E}">
        <p14:creationId xmlns:p14="http://schemas.microsoft.com/office/powerpoint/2010/main" val="2426299321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Session 6 – preparing for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objective of this session is to understand how to prepare for assessments, including:</a:t>
            </a:r>
          </a:p>
          <a:p>
            <a:pPr lvl="1"/>
            <a:r>
              <a:rPr lang="en-GB" dirty="0"/>
              <a:t>advice to teachers</a:t>
            </a:r>
          </a:p>
          <a:p>
            <a:pPr lvl="1"/>
            <a:r>
              <a:rPr lang="en-GB" dirty="0"/>
              <a:t>revision strategies</a:t>
            </a:r>
          </a:p>
          <a:p>
            <a:pPr lvl="1"/>
            <a:r>
              <a:rPr lang="en-GB" dirty="0"/>
              <a:t>approaches to the examination</a:t>
            </a:r>
          </a:p>
        </p:txBody>
      </p:sp>
    </p:spTree>
    <p:extLst>
      <p:ext uri="{BB962C8B-B14F-4D97-AF65-F5344CB8AC3E}">
        <p14:creationId xmlns:p14="http://schemas.microsoft.com/office/powerpoint/2010/main" val="2904293394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Advice to teachers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/>
              <a:t>Check that you are teaching the correct syllabus for the year of the assessment and that all content is covered even if it has not been tested recently</a:t>
            </a:r>
          </a:p>
          <a:p>
            <a:r>
              <a:rPr lang="en-GB" altLang="en-US" dirty="0"/>
              <a:t>Check that the module combination is valid</a:t>
            </a:r>
          </a:p>
          <a:p>
            <a:r>
              <a:rPr lang="en-GB" altLang="en-US" dirty="0"/>
              <a:t>Check what learners are permitted and not permitted to take into the assessment and practise assessments under these conditions</a:t>
            </a:r>
          </a:p>
        </p:txBody>
      </p:sp>
    </p:spTree>
    <p:extLst>
      <p:ext uri="{BB962C8B-B14F-4D97-AF65-F5344CB8AC3E}">
        <p14:creationId xmlns:p14="http://schemas.microsoft.com/office/powerpoint/2010/main" val="3141291895"/>
      </p:ext>
    </p:extLst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General advice for learners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/>
              <a:t>Read the rubric carefully</a:t>
            </a:r>
          </a:p>
          <a:p>
            <a:r>
              <a:rPr lang="en-GB" altLang="en-US" dirty="0"/>
              <a:t>Allocate time to questions sensibly – minutes per mark?</a:t>
            </a:r>
          </a:p>
          <a:p>
            <a:r>
              <a:rPr lang="en-GB" altLang="en-US" dirty="0"/>
              <a:t>Rough work/planning can be on the bottom of the same page as your answer. Do not cross it out but label it clearly</a:t>
            </a:r>
          </a:p>
          <a:p>
            <a:r>
              <a:rPr lang="en-GB" altLang="en-US" dirty="0"/>
              <a:t>Write clearly – the examiner needs to be able to read it</a:t>
            </a:r>
          </a:p>
          <a:p>
            <a:r>
              <a:rPr lang="en-GB" altLang="en-US" dirty="0"/>
              <a:t>You can answer questions in any order – do the ones you can do best first then do the rest</a:t>
            </a:r>
          </a:p>
          <a:p>
            <a:r>
              <a:rPr lang="en-GB" altLang="en-US" dirty="0"/>
              <a:t>Check that you haven’t missed any questions</a:t>
            </a:r>
          </a:p>
          <a:p>
            <a:r>
              <a:rPr lang="en-GB" altLang="en-US" dirty="0"/>
              <a:t>Show clarity of thought and steps in an argument clearly</a:t>
            </a:r>
          </a:p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444519705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Specific advice for learners of </a:t>
            </a:r>
            <a:r>
              <a:rPr lang="en-GB" altLang="en-US" dirty="0">
                <a:solidFill>
                  <a:srgbClr val="FF0000"/>
                </a:solidFill>
              </a:rPr>
              <a:t>XXXX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>
                <a:solidFill>
                  <a:srgbClr val="FF0000"/>
                </a:solidFill>
              </a:rPr>
              <a:t>Give some key points that learners need to bear in mind</a:t>
            </a:r>
          </a:p>
        </p:txBody>
      </p:sp>
    </p:spTree>
    <p:extLst>
      <p:ext uri="{BB962C8B-B14F-4D97-AF65-F5344CB8AC3E}">
        <p14:creationId xmlns:p14="http://schemas.microsoft.com/office/powerpoint/2010/main" val="694431463"/>
      </p:ext>
    </p:extLst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What makes a good answer?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>
                <a:solidFill>
                  <a:srgbClr val="FF0000"/>
                </a:solidFill>
              </a:rPr>
              <a:t>Give examples/key points for your syllabus of what makes a good answer</a:t>
            </a:r>
          </a:p>
          <a:p>
            <a:endParaRPr lang="en-GB" altLang="en-US" dirty="0"/>
          </a:p>
          <a:p>
            <a:endParaRPr lang="en-GB" altLang="en-US" dirty="0"/>
          </a:p>
          <a:p>
            <a:endParaRPr lang="en-GB" altLang="en-US" dirty="0"/>
          </a:p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246035710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DBF5A-C6A9-4ED0-B5CB-7B9E18028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>
                <a:ea typeface="ＭＳ Ｐゴシック"/>
              </a:rPr>
              <a:t>Teaching and learning resources</a:t>
            </a:r>
            <a:endParaRPr lang="en-GB" alt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761" y="1433115"/>
            <a:ext cx="2253483" cy="15985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75" y="3292838"/>
            <a:ext cx="1207452" cy="169134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374" y="3624593"/>
            <a:ext cx="1210385" cy="169134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471" y="3967616"/>
            <a:ext cx="1207130" cy="16913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2235" y="4309405"/>
            <a:ext cx="1207779" cy="16913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1859" y="2087977"/>
            <a:ext cx="1687484" cy="96339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28518" y="3149411"/>
            <a:ext cx="1678475" cy="9632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60157" y="4210662"/>
            <a:ext cx="1687484" cy="9330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284" y="1699010"/>
            <a:ext cx="598002" cy="89700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44" y="1699010"/>
            <a:ext cx="598002" cy="89700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423" y="1703378"/>
            <a:ext cx="595844" cy="89376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443" y="2593448"/>
            <a:ext cx="597684" cy="89652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127" y="2593448"/>
            <a:ext cx="598321" cy="89748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947" y="2602625"/>
            <a:ext cx="598321" cy="89748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731" y="3492343"/>
            <a:ext cx="594167" cy="89748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7462" y="3489825"/>
            <a:ext cx="605984" cy="91108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947" y="3489082"/>
            <a:ext cx="605069" cy="91182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733" y="4393027"/>
            <a:ext cx="599759" cy="89963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332" y="4410992"/>
            <a:ext cx="596232" cy="88045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985" y="4410992"/>
            <a:ext cx="595148" cy="87515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036778" y="1721082"/>
            <a:ext cx="1485793" cy="14524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113546" y="2402276"/>
            <a:ext cx="1485793" cy="15059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123134" y="4358219"/>
            <a:ext cx="1498736" cy="15710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415658" y="3624595"/>
            <a:ext cx="1489464" cy="135691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0" name="TextBox 29"/>
          <p:cNvSpPr txBox="1"/>
          <p:nvPr/>
        </p:nvSpPr>
        <p:spPr>
          <a:xfrm>
            <a:off x="487152" y="6244873"/>
            <a:ext cx="6404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linkClick r:id="rId27"/>
              </a:rPr>
              <a:t>http://www.cambridgeinternational.org/teaching-and-learning/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615408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0000"/>
              </a:lnSpc>
            </a:pPr>
            <a:r>
              <a:rPr sz="3000" dirty="0">
                <a:latin typeface="Arial"/>
                <a:cs typeface="Arial"/>
              </a:rPr>
              <a:t>P</a:t>
            </a:r>
            <a:r>
              <a:rPr sz="3000" spc="-5" dirty="0">
                <a:latin typeface="Arial"/>
                <a:cs typeface="Arial"/>
              </a:rPr>
              <a:t>r</a:t>
            </a:r>
            <a:r>
              <a:rPr sz="3000" spc="0" dirty="0">
                <a:latin typeface="Arial"/>
                <a:cs typeface="Arial"/>
              </a:rPr>
              <a:t>o</a:t>
            </a:r>
            <a:r>
              <a:rPr sz="3000" spc="-10" dirty="0">
                <a:latin typeface="Arial"/>
                <a:cs typeface="Arial"/>
              </a:rPr>
              <a:t>f</a:t>
            </a:r>
            <a:r>
              <a:rPr sz="3000" spc="0" dirty="0">
                <a:latin typeface="Arial"/>
                <a:cs typeface="Arial"/>
              </a:rPr>
              <a:t>ess</a:t>
            </a:r>
            <a:r>
              <a:rPr sz="3000" spc="5" dirty="0">
                <a:latin typeface="Arial"/>
                <a:cs typeface="Arial"/>
              </a:rPr>
              <a:t>i</a:t>
            </a:r>
            <a:r>
              <a:rPr sz="3000" spc="0" dirty="0">
                <a:latin typeface="Arial"/>
                <a:cs typeface="Arial"/>
              </a:rPr>
              <a:t>onal</a:t>
            </a:r>
            <a:r>
              <a:rPr sz="3000" spc="-25" dirty="0">
                <a:latin typeface="Arial"/>
                <a:cs typeface="Arial"/>
              </a:rPr>
              <a:t> </a:t>
            </a:r>
            <a:r>
              <a:rPr sz="3000" spc="5" dirty="0">
                <a:latin typeface="Arial"/>
                <a:cs typeface="Arial"/>
              </a:rPr>
              <a:t>D</a:t>
            </a:r>
            <a:r>
              <a:rPr sz="3000" spc="0" dirty="0">
                <a:latin typeface="Arial"/>
                <a:cs typeface="Arial"/>
              </a:rPr>
              <a:t>eve</a:t>
            </a:r>
            <a:r>
              <a:rPr sz="3000" spc="5" dirty="0">
                <a:latin typeface="Arial"/>
                <a:cs typeface="Arial"/>
              </a:rPr>
              <a:t>l</a:t>
            </a:r>
            <a:r>
              <a:rPr sz="3000" spc="0" dirty="0">
                <a:latin typeface="Arial"/>
                <a:cs typeface="Arial"/>
              </a:rPr>
              <a:t>o</a:t>
            </a:r>
            <a:r>
              <a:rPr sz="3000" spc="-15" dirty="0">
                <a:latin typeface="Arial"/>
                <a:cs typeface="Arial"/>
              </a:rPr>
              <a:t>p</a:t>
            </a:r>
            <a:r>
              <a:rPr sz="3000" spc="-5" dirty="0">
                <a:latin typeface="Arial"/>
                <a:cs typeface="Arial"/>
              </a:rPr>
              <a:t>m</a:t>
            </a:r>
            <a:r>
              <a:rPr sz="3000" spc="0" dirty="0">
                <a:latin typeface="Arial"/>
                <a:cs typeface="Arial"/>
              </a:rPr>
              <a:t>ent</a:t>
            </a:r>
            <a:r>
              <a:rPr sz="3000" spc="-40" dirty="0">
                <a:latin typeface="Arial"/>
                <a:cs typeface="Arial"/>
              </a:rPr>
              <a:t> </a:t>
            </a:r>
            <a:r>
              <a:rPr sz="3000" spc="-10" dirty="0">
                <a:latin typeface="Arial"/>
                <a:cs typeface="Arial"/>
              </a:rPr>
              <a:t>Q</a:t>
            </a:r>
            <a:r>
              <a:rPr sz="3000" spc="0" dirty="0">
                <a:latin typeface="Arial"/>
                <a:cs typeface="Arial"/>
              </a:rPr>
              <a:t>ua</a:t>
            </a:r>
            <a:r>
              <a:rPr sz="3000" spc="5" dirty="0">
                <a:latin typeface="Arial"/>
                <a:cs typeface="Arial"/>
              </a:rPr>
              <a:t>li</a:t>
            </a:r>
            <a:r>
              <a:rPr sz="3000" spc="-10" dirty="0">
                <a:latin typeface="Arial"/>
                <a:cs typeface="Arial"/>
              </a:rPr>
              <a:t>f</a:t>
            </a:r>
            <a:r>
              <a:rPr sz="3000" spc="5" dirty="0">
                <a:latin typeface="Arial"/>
                <a:cs typeface="Arial"/>
              </a:rPr>
              <a:t>i</a:t>
            </a:r>
            <a:r>
              <a:rPr sz="3000" spc="0" dirty="0">
                <a:latin typeface="Arial"/>
                <a:cs typeface="Arial"/>
              </a:rPr>
              <a:t>ca</a:t>
            </a:r>
            <a:r>
              <a:rPr sz="3000" spc="-10" dirty="0">
                <a:latin typeface="Arial"/>
                <a:cs typeface="Arial"/>
              </a:rPr>
              <a:t>t</a:t>
            </a:r>
            <a:r>
              <a:rPr sz="3000" spc="5" dirty="0">
                <a:latin typeface="Arial"/>
                <a:cs typeface="Arial"/>
              </a:rPr>
              <a:t>i</a:t>
            </a:r>
            <a:r>
              <a:rPr sz="3000" spc="0" dirty="0">
                <a:latin typeface="Arial"/>
                <a:cs typeface="Arial"/>
              </a:rPr>
              <a:t>ons</a:t>
            </a:r>
            <a:r>
              <a:rPr sz="3000" spc="-3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(</a:t>
            </a:r>
            <a:r>
              <a:rPr sz="3000" spc="0" dirty="0">
                <a:latin typeface="Arial"/>
                <a:cs typeface="Arial"/>
              </a:rPr>
              <a:t>P</a:t>
            </a:r>
            <a:r>
              <a:rPr sz="3000" spc="5" dirty="0">
                <a:latin typeface="Arial"/>
                <a:cs typeface="Arial"/>
              </a:rPr>
              <a:t>D</a:t>
            </a:r>
            <a:r>
              <a:rPr sz="3000" spc="-10" dirty="0">
                <a:latin typeface="Arial"/>
                <a:cs typeface="Arial"/>
              </a:rPr>
              <a:t>Q</a:t>
            </a:r>
            <a:r>
              <a:rPr sz="3000" spc="0" dirty="0">
                <a:latin typeface="Arial"/>
                <a:cs typeface="Arial"/>
              </a:rPr>
              <a:t>s</a:t>
            </a:r>
            <a:r>
              <a:rPr lang="en-GB" sz="3000" spc="0" dirty="0">
                <a:latin typeface="Arial"/>
                <a:cs typeface="Arial"/>
              </a:rPr>
              <a:t>)</a:t>
            </a:r>
            <a:endParaRPr sz="30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80" y="1879078"/>
            <a:ext cx="2458358" cy="3494113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2674" y="1879079"/>
            <a:ext cx="2524902" cy="3578002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7688" y="1879078"/>
            <a:ext cx="2614311" cy="3694278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746" y="1879078"/>
            <a:ext cx="2714030" cy="383279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-33898" y="6081003"/>
            <a:ext cx="54684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6225" lvl="1" indent="0">
              <a:buNone/>
            </a:pPr>
            <a:r>
              <a:rPr lang="en-GB" u="sng" dirty="0">
                <a:hlinkClick r:id="rId7"/>
              </a:rPr>
              <a:t>http://www.cambridgeinternational.org/</a:t>
            </a:r>
            <a:r>
              <a:rPr lang="en-GB" alt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pdq</a:t>
            </a:r>
            <a:endParaRPr lang="en-GB" alt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154915"/>
      </p:ext>
    </p:extLst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Become a Cambridge trainer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50" y="1232903"/>
            <a:ext cx="5099797" cy="5347191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/>
              <a:t>Are you?</a:t>
            </a:r>
          </a:p>
          <a:p>
            <a:pPr>
              <a:defRPr/>
            </a:pPr>
            <a:r>
              <a:rPr lang="en-GB" sz="1800" dirty="0"/>
              <a:t>Full of good teaching ideas to share with other teachers?</a:t>
            </a:r>
          </a:p>
          <a:p>
            <a:pPr>
              <a:defRPr/>
            </a:pPr>
            <a:r>
              <a:rPr lang="en-GB" sz="1800" dirty="0"/>
              <a:t>An engaging presenter and facilitator?</a:t>
            </a:r>
          </a:p>
          <a:p>
            <a:pPr>
              <a:defRPr/>
            </a:pPr>
            <a:r>
              <a:rPr lang="en-GB" sz="1800" dirty="0"/>
              <a:t>Confident in your subject area and in teaching Cambridge programmes and qualifications?</a:t>
            </a:r>
          </a:p>
          <a:p>
            <a:pPr>
              <a:defRPr/>
            </a:pPr>
            <a:r>
              <a:rPr lang="en-GB" sz="1800" dirty="0"/>
              <a:t>Always developing your own teaching skills?</a:t>
            </a:r>
          </a:p>
          <a:p>
            <a:pPr>
              <a:defRPr/>
            </a:pPr>
            <a:r>
              <a:rPr lang="en-GB" sz="1800" dirty="0"/>
              <a:t>Well organised and capable of meeting deadlines?</a:t>
            </a:r>
          </a:p>
          <a:p>
            <a:pPr marL="0" indent="0">
              <a:buNone/>
              <a:defRPr/>
            </a:pPr>
            <a:endParaRPr lang="en-GB" sz="1800" dirty="0"/>
          </a:p>
          <a:p>
            <a:pPr marL="0" indent="0">
              <a:buNone/>
              <a:defRPr/>
            </a:pPr>
            <a:r>
              <a:rPr lang="en-GB" sz="1800" dirty="0"/>
              <a:t>If yes, we are looking for people like you to become teacher trainers for Cambridge International. For more information, visit</a:t>
            </a:r>
          </a:p>
          <a:p>
            <a:pPr marL="0" indent="0">
              <a:buNone/>
              <a:defRPr/>
            </a:pPr>
            <a:r>
              <a:rPr lang="en-GB" altLang="en-US" sz="1800" dirty="0">
                <a:solidFill>
                  <a:srgbClr val="002060"/>
                </a:solidFill>
                <a:cs typeface="Arial" panose="020B0604020202020204" pitchFamily="34" charset="0"/>
                <a:hlinkClick r:id="rId3"/>
              </a:rPr>
              <a:t>www.cambridgeinternational.org/cambridge-for/trainers/</a:t>
            </a:r>
            <a:endParaRPr lang="en-GB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66"/>
          <a:stretch/>
        </p:blipFill>
        <p:spPr>
          <a:xfrm>
            <a:off x="5271247" y="2008094"/>
            <a:ext cx="3739374" cy="3142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0508599"/>
      </p:ext>
    </p:extLst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Other opportunities with Cambridge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838" y="1313885"/>
            <a:ext cx="4881912" cy="5182167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/>
              <a:t>Want to work with Cambridge?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33333"/>
                </a:solidFill>
              </a:rPr>
              <a:t>Help produce high quality teaching and learning resources for Cambridge upper secondary and advanced </a:t>
            </a:r>
            <a:r>
              <a:rPr lang="en-US" sz="2000" dirty="0" err="1">
                <a:solidFill>
                  <a:srgbClr val="333333"/>
                </a:solidFill>
              </a:rPr>
              <a:t>programmes</a:t>
            </a:r>
            <a:r>
              <a:rPr lang="en-US" sz="2000" dirty="0">
                <a:solidFill>
                  <a:srgbClr val="333333"/>
                </a:solidFill>
              </a:rPr>
              <a:t>.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33333"/>
                </a:solidFill>
              </a:rPr>
              <a:t>Reach the international community with your experience and enthusiasm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33333"/>
                </a:solidFill>
              </a:rPr>
              <a:t>Share your teaching approaches and activities to help build teacher confidence around the world.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333333"/>
                </a:solidFill>
              </a:rPr>
              <a:t>To become a teacher consultant visit:</a:t>
            </a:r>
          </a:p>
          <a:p>
            <a:pPr marL="0" indent="0">
              <a:buNone/>
            </a:pPr>
            <a:r>
              <a:rPr lang="en-GB" sz="2000" dirty="0">
                <a:hlinkClick r:id="rId3"/>
              </a:rPr>
              <a:t>http://www.cambridgeinternational.org/cambridge-for/teachers/teacherconsultants/</a:t>
            </a:r>
            <a:endParaRPr lang="en-GB" sz="2000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3448" y="1866901"/>
            <a:ext cx="3323713" cy="2041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88325"/>
      </p:ext>
    </p:extLst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dirty="0"/>
              <a:t>How to keep in touch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277091" y="1385455"/>
            <a:ext cx="6097829" cy="5292435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GB" altLang="en-US" sz="2000" dirty="0">
                <a:cs typeface="+mn-cs"/>
              </a:rPr>
              <a:t>Email</a:t>
            </a:r>
            <a:endParaRPr lang="en-GB" altLang="en-US" sz="2000" dirty="0">
              <a:cs typeface="+mn-cs"/>
              <a:hlinkClick r:id="rId3"/>
            </a:endParaRPr>
          </a:p>
          <a:p>
            <a:pPr lvl="1">
              <a:spcBef>
                <a:spcPts val="0"/>
              </a:spcBef>
              <a:defRPr/>
            </a:pPr>
            <a:r>
              <a:rPr lang="en-GB" altLang="en-US" sz="1800" dirty="0">
                <a:cs typeface="+mn-cs"/>
                <a:hlinkClick r:id="rId3"/>
              </a:rPr>
              <a:t>info@cambridgeinternational.org</a:t>
            </a:r>
            <a:endParaRPr lang="en-GB" altLang="en-US" sz="1800" dirty="0">
              <a:cs typeface="+mn-cs"/>
            </a:endParaRPr>
          </a:p>
          <a:p>
            <a:pPr lvl="1">
              <a:spcBef>
                <a:spcPts val="0"/>
              </a:spcBef>
              <a:defRPr/>
            </a:pPr>
            <a:endParaRPr lang="en-GB" altLang="en-US" sz="1800" dirty="0">
              <a:cs typeface="+mn-cs"/>
            </a:endParaRPr>
          </a:p>
          <a:p>
            <a:pPr>
              <a:spcBef>
                <a:spcPts val="0"/>
              </a:spcBef>
              <a:defRPr/>
            </a:pPr>
            <a:r>
              <a:rPr lang="en-GB" altLang="en-US" sz="2000" dirty="0">
                <a:cs typeface="+mn-cs"/>
              </a:rPr>
              <a:t>Future training events</a:t>
            </a:r>
          </a:p>
          <a:p>
            <a:pPr lvl="1">
              <a:spcBef>
                <a:spcPts val="0"/>
              </a:spcBef>
              <a:defRPr/>
            </a:pPr>
            <a:r>
              <a:rPr lang="en-GB" altLang="en-US" sz="1800" dirty="0">
                <a:cs typeface="+mn-cs"/>
                <a:hlinkClick r:id="rId4"/>
              </a:rPr>
              <a:t>www.cambridgeinternational.org/events</a:t>
            </a:r>
            <a:r>
              <a:rPr lang="en-GB" altLang="en-US" sz="1800" dirty="0">
                <a:cs typeface="+mn-cs"/>
              </a:rPr>
              <a:t> </a:t>
            </a:r>
          </a:p>
          <a:p>
            <a:pPr lvl="1">
              <a:spcBef>
                <a:spcPts val="0"/>
              </a:spcBef>
              <a:defRPr/>
            </a:pPr>
            <a:endParaRPr lang="en-GB" altLang="en-US" sz="1800" dirty="0">
              <a:cs typeface="+mn-cs"/>
              <a:hlinkClick r:id="rId5"/>
            </a:endParaRPr>
          </a:p>
          <a:p>
            <a:pPr>
              <a:spcBef>
                <a:spcPts val="0"/>
              </a:spcBef>
              <a:defRPr/>
            </a:pPr>
            <a:r>
              <a:rPr lang="en-GB" altLang="en-US" sz="2000" dirty="0">
                <a:cs typeface="+mn-cs"/>
              </a:rPr>
              <a:t>Facebook</a:t>
            </a:r>
            <a:endParaRPr lang="en-GB" altLang="en-US" sz="2000" dirty="0">
              <a:cs typeface="+mn-cs"/>
              <a:hlinkClick r:id="rId6"/>
            </a:endParaRPr>
          </a:p>
          <a:p>
            <a:pPr lvl="1">
              <a:spcBef>
                <a:spcPts val="0"/>
              </a:spcBef>
              <a:defRPr/>
            </a:pPr>
            <a:r>
              <a:rPr lang="en-GB" altLang="en-US" sz="1800" dirty="0">
                <a:cs typeface="+mn-cs"/>
                <a:hlinkClick r:id="rId6"/>
              </a:rPr>
              <a:t>www.facebook.com/Cambridgeint</a:t>
            </a:r>
            <a:endParaRPr lang="en-GB" altLang="en-US" sz="1800" dirty="0">
              <a:cs typeface="+mn-cs"/>
            </a:endParaRPr>
          </a:p>
          <a:p>
            <a:pPr marL="207162" lvl="1" indent="0">
              <a:spcBef>
                <a:spcPts val="0"/>
              </a:spcBef>
              <a:buNone/>
              <a:defRPr/>
            </a:pPr>
            <a:endParaRPr lang="en-GB" altLang="en-US" sz="1800" dirty="0">
              <a:cs typeface="+mn-cs"/>
            </a:endParaRPr>
          </a:p>
          <a:p>
            <a:pPr>
              <a:spcBef>
                <a:spcPts val="0"/>
              </a:spcBef>
              <a:defRPr/>
            </a:pPr>
            <a:r>
              <a:rPr lang="en-GB" altLang="en-US" sz="2000" dirty="0">
                <a:cs typeface="+mn-cs"/>
              </a:rPr>
              <a:t>LinkedIn</a:t>
            </a:r>
            <a:endParaRPr lang="en-GB" altLang="en-US" sz="2000" dirty="0">
              <a:cs typeface="+mn-cs"/>
              <a:hlinkClick r:id="rId7" action="ppaction://hlinkfile"/>
            </a:endParaRPr>
          </a:p>
          <a:p>
            <a:pPr lvl="1">
              <a:spcBef>
                <a:spcPts val="0"/>
              </a:spcBef>
              <a:defRPr/>
            </a:pPr>
            <a:r>
              <a:rPr lang="en-GB" altLang="en-US" sz="1800" dirty="0">
                <a:cs typeface="+mn-cs"/>
                <a:hlinkClick r:id="rId7" action="ppaction://hlinkfile"/>
              </a:rPr>
              <a:t>linkedin.com/company/</a:t>
            </a:r>
            <a:r>
              <a:rPr lang="en-GB" altLang="en-US" sz="1800" dirty="0" err="1">
                <a:cs typeface="+mn-cs"/>
                <a:hlinkClick r:id="rId7" action="ppaction://hlinkfile"/>
              </a:rPr>
              <a:t>cambridgeinternational</a:t>
            </a:r>
            <a:endParaRPr lang="en-GB" altLang="en-US" sz="1800" dirty="0">
              <a:cs typeface="+mn-cs"/>
            </a:endParaRPr>
          </a:p>
          <a:p>
            <a:pPr lvl="1">
              <a:spcBef>
                <a:spcPts val="0"/>
              </a:spcBef>
              <a:defRPr/>
            </a:pPr>
            <a:endParaRPr lang="en-GB" altLang="en-US" sz="1800" dirty="0">
              <a:cs typeface="+mn-cs"/>
            </a:endParaRPr>
          </a:p>
          <a:p>
            <a:pPr>
              <a:spcBef>
                <a:spcPts val="0"/>
              </a:spcBef>
              <a:defRPr/>
            </a:pPr>
            <a:r>
              <a:rPr lang="en-GB" altLang="en-US" dirty="0"/>
              <a:t>Twitt</a:t>
            </a:r>
            <a:r>
              <a:rPr lang="en-GB" altLang="en-US" sz="2000" dirty="0"/>
              <a:t>er</a:t>
            </a:r>
          </a:p>
          <a:p>
            <a:pPr lvl="1">
              <a:spcBef>
                <a:spcPts val="0"/>
              </a:spcBef>
              <a:defRPr/>
            </a:pPr>
            <a:r>
              <a:rPr lang="en-GB" altLang="en-US" sz="1800" dirty="0"/>
              <a:t>@Cambridgeint</a:t>
            </a:r>
          </a:p>
          <a:p>
            <a:pPr lvl="1">
              <a:spcBef>
                <a:spcPts val="0"/>
              </a:spcBef>
              <a:defRPr/>
            </a:pPr>
            <a:r>
              <a:rPr lang="en-GB" altLang="en-US" sz="1800" dirty="0"/>
              <a:t>#</a:t>
            </a:r>
            <a:r>
              <a:rPr lang="en-GB" altLang="en-US" sz="1800" dirty="0" err="1"/>
              <a:t>cambridgetraining</a:t>
            </a:r>
            <a:endParaRPr lang="en-GB" alt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6" r="11176"/>
          <a:stretch/>
        </p:blipFill>
        <p:spPr>
          <a:xfrm>
            <a:off x="5855598" y="1942718"/>
            <a:ext cx="2596555" cy="23273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2898698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Over the two days we have covered the following areas:</a:t>
            </a:r>
          </a:p>
          <a:p>
            <a:r>
              <a:rPr lang="en-GB" dirty="0"/>
              <a:t>the syllabus and its requirements</a:t>
            </a:r>
          </a:p>
          <a:p>
            <a:r>
              <a:rPr lang="en-GB" dirty="0"/>
              <a:t>teaching approaches</a:t>
            </a:r>
          </a:p>
          <a:p>
            <a:r>
              <a:rPr lang="en-GB" dirty="0"/>
              <a:t>formative assessment</a:t>
            </a:r>
          </a:p>
          <a:p>
            <a:r>
              <a:rPr lang="en-GB" dirty="0"/>
              <a:t>the assessment process</a:t>
            </a:r>
          </a:p>
          <a:p>
            <a:r>
              <a:rPr lang="en-GB" dirty="0"/>
              <a:t>the use of assessment materials in the classroom</a:t>
            </a:r>
          </a:p>
        </p:txBody>
      </p:sp>
    </p:spTree>
    <p:extLst>
      <p:ext uri="{BB962C8B-B14F-4D97-AF65-F5344CB8AC3E}">
        <p14:creationId xmlns:p14="http://schemas.microsoft.com/office/powerpoint/2010/main" val="407559834"/>
      </p:ext>
    </p:extLst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Plenary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Have all your questions been addressed?</a:t>
            </a:r>
          </a:p>
          <a:p>
            <a:r>
              <a:rPr lang="en-GB"/>
              <a:t>Are there any questions that still need answers?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8453772"/>
      </p:ext>
    </p:extLst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Feedback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Please fill in the feedback form provided using the link </a:t>
            </a:r>
            <a:r>
              <a:rPr lang="en-GB" u="sng" dirty="0">
                <a:hlinkClick r:id="rId3"/>
              </a:rPr>
              <a:t>http://www.cambridgeinternational.org/f2ffeedback</a:t>
            </a:r>
            <a:endParaRPr lang="en-GB" dirty="0"/>
          </a:p>
          <a:p>
            <a:r>
              <a:rPr lang="en-GB" dirty="0"/>
              <a:t>We value your feedback and use it to improve our products and our training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4"/>
          <a:stretch>
            <a:fillRect/>
          </a:stretch>
        </p:blipFill>
        <p:spPr>
          <a:xfrm>
            <a:off x="3162300" y="3606800"/>
            <a:ext cx="2189433" cy="211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147982"/>
      </p:ext>
    </p:extLst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6B20DFD6-F0B9-4D38-B233-D50BDCDC48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5400" y="1802598"/>
            <a:ext cx="6973200" cy="1346400"/>
          </a:xfrm>
        </p:spPr>
        <p:txBody>
          <a:bodyPr/>
          <a:lstStyle/>
          <a:p>
            <a:r>
              <a:rPr lang="en-US" dirty="0">
                <a:solidFill>
                  <a:srgbClr val="8C1D82"/>
                </a:solidFill>
              </a:rPr>
              <a:t>End of day 2</a:t>
            </a:r>
            <a:endParaRPr lang="en-GB" dirty="0">
              <a:solidFill>
                <a:srgbClr val="8C1D82"/>
              </a:solidFill>
            </a:endParaRPr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7A496A76-2902-4F43-939B-66904F015F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5850" y="3148323"/>
            <a:ext cx="6972300" cy="1017094"/>
          </a:xfrm>
        </p:spPr>
        <p:txBody>
          <a:bodyPr/>
          <a:lstStyle/>
          <a:p>
            <a:r>
              <a:rPr lang="en-GB" dirty="0">
                <a:solidFill>
                  <a:srgbClr val="8C1D82"/>
                </a:solidFill>
              </a:rPr>
              <a:t>Thank you for taking part in today’s training.</a:t>
            </a:r>
          </a:p>
          <a:p>
            <a:r>
              <a:rPr lang="en-GB" dirty="0">
                <a:solidFill>
                  <a:srgbClr val="8C1D82"/>
                </a:solidFill>
              </a:rPr>
              <a:t>Please stay behind now if you have any further questions.</a:t>
            </a:r>
          </a:p>
        </p:txBody>
      </p:sp>
    </p:spTree>
    <p:extLst>
      <p:ext uri="{BB962C8B-B14F-4D97-AF65-F5344CB8AC3E}">
        <p14:creationId xmlns:p14="http://schemas.microsoft.com/office/powerpoint/2010/main" val="39453984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503b8985c2188afbbbe7fcbdfa8b223a4512"/>
  <p:tag name="ISPRING_RESOURCE_PATHS_HASH_PRESENTER" val="4737cc76409e8c28291acb9eba301e10c096d93"/>
</p:tagLst>
</file>

<file path=ppt/theme/theme1.xml><?xml version="1.0" encoding="utf-8"?>
<a:theme xmlns:a="http://schemas.openxmlformats.org/drawingml/2006/main" name="Professional Development">
  <a:themeElements>
    <a:clrScheme name="Generic 5-19-1">
      <a:dk1>
        <a:srgbClr val="595959"/>
      </a:dk1>
      <a:lt1>
        <a:srgbClr val="FFFFFF"/>
      </a:lt1>
      <a:dk2>
        <a:srgbClr val="595959"/>
      </a:dk2>
      <a:lt2>
        <a:srgbClr val="F16F91"/>
      </a:lt2>
      <a:accent1>
        <a:srgbClr val="0065BD"/>
      </a:accent1>
      <a:accent2>
        <a:srgbClr val="83CFCA"/>
      </a:accent2>
      <a:accent3>
        <a:srgbClr val="FFFFFF"/>
      </a:accent3>
      <a:accent4>
        <a:srgbClr val="4B4B4B"/>
      </a:accent4>
      <a:accent5>
        <a:srgbClr val="AAB8DB"/>
      </a:accent5>
      <a:accent6>
        <a:srgbClr val="76BBB7"/>
      </a:accent6>
      <a:hlink>
        <a:srgbClr val="0065BD"/>
      </a:hlink>
      <a:folHlink>
        <a:srgbClr val="003C64"/>
      </a:folHlink>
    </a:clrScheme>
    <a:fontScheme name="Generic 5-19">
      <a:majorFont>
        <a:latin typeface="Arial"/>
        <a:ea typeface="MS PGothic"/>
        <a:cs typeface=""/>
      </a:majorFont>
      <a:minorFont>
        <a:latin typeface="Aria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eneric 5-19 1">
        <a:dk1>
          <a:srgbClr val="595959"/>
        </a:dk1>
        <a:lt1>
          <a:srgbClr val="FFFFFF"/>
        </a:lt1>
        <a:dk2>
          <a:srgbClr val="595959"/>
        </a:dk2>
        <a:lt2>
          <a:srgbClr val="F16F91"/>
        </a:lt2>
        <a:accent1>
          <a:srgbClr val="0065BD"/>
        </a:accent1>
        <a:accent2>
          <a:srgbClr val="83CFCA"/>
        </a:accent2>
        <a:accent3>
          <a:srgbClr val="FFFFFF"/>
        </a:accent3>
        <a:accent4>
          <a:srgbClr val="4B4B4B"/>
        </a:accent4>
        <a:accent5>
          <a:srgbClr val="AAB8DB"/>
        </a:accent5>
        <a:accent6>
          <a:srgbClr val="76BBB7"/>
        </a:accent6>
        <a:hlink>
          <a:srgbClr val="B4D88B"/>
        </a:hlink>
        <a:folHlink>
          <a:srgbClr val="FDC1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5-19 2">
        <a:dk1>
          <a:srgbClr val="595959"/>
        </a:dk1>
        <a:lt1>
          <a:srgbClr val="FFFFFF"/>
        </a:lt1>
        <a:dk2>
          <a:srgbClr val="595959"/>
        </a:dk2>
        <a:lt2>
          <a:srgbClr val="F16F91"/>
        </a:lt2>
        <a:accent1>
          <a:srgbClr val="00B0BA"/>
        </a:accent1>
        <a:accent2>
          <a:srgbClr val="9BCFFF"/>
        </a:accent2>
        <a:accent3>
          <a:srgbClr val="FFFFFF"/>
        </a:accent3>
        <a:accent4>
          <a:srgbClr val="4B4B4B"/>
        </a:accent4>
        <a:accent5>
          <a:srgbClr val="AAD4D9"/>
        </a:accent5>
        <a:accent6>
          <a:srgbClr val="8CBBE7"/>
        </a:accent6>
        <a:hlink>
          <a:srgbClr val="B4D88B"/>
        </a:hlink>
        <a:folHlink>
          <a:srgbClr val="FDC1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5-19 3">
        <a:dk1>
          <a:srgbClr val="595959"/>
        </a:dk1>
        <a:lt1>
          <a:srgbClr val="FFFFFF"/>
        </a:lt1>
        <a:dk2>
          <a:srgbClr val="595959"/>
        </a:dk2>
        <a:lt2>
          <a:srgbClr val="F16F91"/>
        </a:lt2>
        <a:accent1>
          <a:srgbClr val="58A618"/>
        </a:accent1>
        <a:accent2>
          <a:srgbClr val="9BCFFF"/>
        </a:accent2>
        <a:accent3>
          <a:srgbClr val="FFFFFF"/>
        </a:accent3>
        <a:accent4>
          <a:srgbClr val="4B4B4B"/>
        </a:accent4>
        <a:accent5>
          <a:srgbClr val="B4D0AB"/>
        </a:accent5>
        <a:accent6>
          <a:srgbClr val="8CBBE7"/>
        </a:accent6>
        <a:hlink>
          <a:srgbClr val="83CFCA"/>
        </a:hlink>
        <a:folHlink>
          <a:srgbClr val="FDC1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5-19 4">
        <a:dk1>
          <a:srgbClr val="595959"/>
        </a:dk1>
        <a:lt1>
          <a:srgbClr val="FFFFFF"/>
        </a:lt1>
        <a:dk2>
          <a:srgbClr val="595959"/>
        </a:dk2>
        <a:lt2>
          <a:srgbClr val="F16F91"/>
        </a:lt2>
        <a:accent1>
          <a:srgbClr val="E05206"/>
        </a:accent1>
        <a:accent2>
          <a:srgbClr val="83CFCA"/>
        </a:accent2>
        <a:accent3>
          <a:srgbClr val="FFFFFF"/>
        </a:accent3>
        <a:accent4>
          <a:srgbClr val="4B4B4B"/>
        </a:accent4>
        <a:accent5>
          <a:srgbClr val="EDB3AA"/>
        </a:accent5>
        <a:accent6>
          <a:srgbClr val="76BBB7"/>
        </a:accent6>
        <a:hlink>
          <a:srgbClr val="B4D88B"/>
        </a:hlink>
        <a:folHlink>
          <a:srgbClr val="9BC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5-19 5">
        <a:dk1>
          <a:srgbClr val="595959"/>
        </a:dk1>
        <a:lt1>
          <a:srgbClr val="FFFFFF"/>
        </a:lt1>
        <a:dk2>
          <a:srgbClr val="595959"/>
        </a:dk2>
        <a:lt2>
          <a:srgbClr val="FDC180"/>
        </a:lt2>
        <a:accent1>
          <a:srgbClr val="C30045"/>
        </a:accent1>
        <a:accent2>
          <a:srgbClr val="83CFCA"/>
        </a:accent2>
        <a:accent3>
          <a:srgbClr val="FFFFFF"/>
        </a:accent3>
        <a:accent4>
          <a:srgbClr val="4B4B4B"/>
        </a:accent4>
        <a:accent5>
          <a:srgbClr val="DEAAB0"/>
        </a:accent5>
        <a:accent6>
          <a:srgbClr val="76BBB7"/>
        </a:accent6>
        <a:hlink>
          <a:srgbClr val="B4D88B"/>
        </a:hlink>
        <a:folHlink>
          <a:srgbClr val="9BC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5-19 6">
        <a:dk1>
          <a:srgbClr val="595959"/>
        </a:dk1>
        <a:lt1>
          <a:srgbClr val="FFFFFF"/>
        </a:lt1>
        <a:dk2>
          <a:srgbClr val="595959"/>
        </a:dk2>
        <a:lt2>
          <a:srgbClr val="F16F91"/>
        </a:lt2>
        <a:accent1>
          <a:srgbClr val="6E267B"/>
        </a:accent1>
        <a:accent2>
          <a:srgbClr val="83CFCA"/>
        </a:accent2>
        <a:accent3>
          <a:srgbClr val="FFFFFF"/>
        </a:accent3>
        <a:accent4>
          <a:srgbClr val="4B4B4B"/>
        </a:accent4>
        <a:accent5>
          <a:srgbClr val="BAACBF"/>
        </a:accent5>
        <a:accent6>
          <a:srgbClr val="76BBB7"/>
        </a:accent6>
        <a:hlink>
          <a:srgbClr val="B4D88B"/>
        </a:hlink>
        <a:folHlink>
          <a:srgbClr val="FDC1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3" id="{DD4C0AAF-6702-A044-A8E5-E1D542B475A4}" vid="{17CB0F33-8681-F847-9B14-E2C020B18CFC}"/>
    </a:ext>
  </a:extLst>
</a:theme>
</file>

<file path=ppt/theme/theme2.xml><?xml version="1.0" encoding="utf-8"?>
<a:theme xmlns:a="http://schemas.openxmlformats.org/drawingml/2006/main" name="Opening and closing slid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Section divider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Professional Development">
  <a:themeElements>
    <a:clrScheme name="Generic 5-19-1">
      <a:dk1>
        <a:srgbClr val="595959"/>
      </a:dk1>
      <a:lt1>
        <a:srgbClr val="FFFFFF"/>
      </a:lt1>
      <a:dk2>
        <a:srgbClr val="595959"/>
      </a:dk2>
      <a:lt2>
        <a:srgbClr val="F16F91"/>
      </a:lt2>
      <a:accent1>
        <a:srgbClr val="0065BD"/>
      </a:accent1>
      <a:accent2>
        <a:srgbClr val="83CFCA"/>
      </a:accent2>
      <a:accent3>
        <a:srgbClr val="FFFFFF"/>
      </a:accent3>
      <a:accent4>
        <a:srgbClr val="4B4B4B"/>
      </a:accent4>
      <a:accent5>
        <a:srgbClr val="AAB8DB"/>
      </a:accent5>
      <a:accent6>
        <a:srgbClr val="76BBB7"/>
      </a:accent6>
      <a:hlink>
        <a:srgbClr val="0065BD"/>
      </a:hlink>
      <a:folHlink>
        <a:srgbClr val="003C64"/>
      </a:folHlink>
    </a:clrScheme>
    <a:fontScheme name="Generic 5-19">
      <a:majorFont>
        <a:latin typeface="Arial"/>
        <a:ea typeface="MS PGothic"/>
        <a:cs typeface=""/>
      </a:majorFont>
      <a:minorFont>
        <a:latin typeface="Aria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eneric 5-19 1">
        <a:dk1>
          <a:srgbClr val="595959"/>
        </a:dk1>
        <a:lt1>
          <a:srgbClr val="FFFFFF"/>
        </a:lt1>
        <a:dk2>
          <a:srgbClr val="595959"/>
        </a:dk2>
        <a:lt2>
          <a:srgbClr val="F16F91"/>
        </a:lt2>
        <a:accent1>
          <a:srgbClr val="0065BD"/>
        </a:accent1>
        <a:accent2>
          <a:srgbClr val="83CFCA"/>
        </a:accent2>
        <a:accent3>
          <a:srgbClr val="FFFFFF"/>
        </a:accent3>
        <a:accent4>
          <a:srgbClr val="4B4B4B"/>
        </a:accent4>
        <a:accent5>
          <a:srgbClr val="AAB8DB"/>
        </a:accent5>
        <a:accent6>
          <a:srgbClr val="76BBB7"/>
        </a:accent6>
        <a:hlink>
          <a:srgbClr val="B4D88B"/>
        </a:hlink>
        <a:folHlink>
          <a:srgbClr val="FDC1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5-19 2">
        <a:dk1>
          <a:srgbClr val="595959"/>
        </a:dk1>
        <a:lt1>
          <a:srgbClr val="FFFFFF"/>
        </a:lt1>
        <a:dk2>
          <a:srgbClr val="595959"/>
        </a:dk2>
        <a:lt2>
          <a:srgbClr val="F16F91"/>
        </a:lt2>
        <a:accent1>
          <a:srgbClr val="00B0BA"/>
        </a:accent1>
        <a:accent2>
          <a:srgbClr val="9BCFFF"/>
        </a:accent2>
        <a:accent3>
          <a:srgbClr val="FFFFFF"/>
        </a:accent3>
        <a:accent4>
          <a:srgbClr val="4B4B4B"/>
        </a:accent4>
        <a:accent5>
          <a:srgbClr val="AAD4D9"/>
        </a:accent5>
        <a:accent6>
          <a:srgbClr val="8CBBE7"/>
        </a:accent6>
        <a:hlink>
          <a:srgbClr val="B4D88B"/>
        </a:hlink>
        <a:folHlink>
          <a:srgbClr val="FDC1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5-19 3">
        <a:dk1>
          <a:srgbClr val="595959"/>
        </a:dk1>
        <a:lt1>
          <a:srgbClr val="FFFFFF"/>
        </a:lt1>
        <a:dk2>
          <a:srgbClr val="595959"/>
        </a:dk2>
        <a:lt2>
          <a:srgbClr val="F16F91"/>
        </a:lt2>
        <a:accent1>
          <a:srgbClr val="58A618"/>
        </a:accent1>
        <a:accent2>
          <a:srgbClr val="9BCFFF"/>
        </a:accent2>
        <a:accent3>
          <a:srgbClr val="FFFFFF"/>
        </a:accent3>
        <a:accent4>
          <a:srgbClr val="4B4B4B"/>
        </a:accent4>
        <a:accent5>
          <a:srgbClr val="B4D0AB"/>
        </a:accent5>
        <a:accent6>
          <a:srgbClr val="8CBBE7"/>
        </a:accent6>
        <a:hlink>
          <a:srgbClr val="83CFCA"/>
        </a:hlink>
        <a:folHlink>
          <a:srgbClr val="FDC1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5-19 4">
        <a:dk1>
          <a:srgbClr val="595959"/>
        </a:dk1>
        <a:lt1>
          <a:srgbClr val="FFFFFF"/>
        </a:lt1>
        <a:dk2>
          <a:srgbClr val="595959"/>
        </a:dk2>
        <a:lt2>
          <a:srgbClr val="F16F91"/>
        </a:lt2>
        <a:accent1>
          <a:srgbClr val="E05206"/>
        </a:accent1>
        <a:accent2>
          <a:srgbClr val="83CFCA"/>
        </a:accent2>
        <a:accent3>
          <a:srgbClr val="FFFFFF"/>
        </a:accent3>
        <a:accent4>
          <a:srgbClr val="4B4B4B"/>
        </a:accent4>
        <a:accent5>
          <a:srgbClr val="EDB3AA"/>
        </a:accent5>
        <a:accent6>
          <a:srgbClr val="76BBB7"/>
        </a:accent6>
        <a:hlink>
          <a:srgbClr val="B4D88B"/>
        </a:hlink>
        <a:folHlink>
          <a:srgbClr val="9BC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5-19 5">
        <a:dk1>
          <a:srgbClr val="595959"/>
        </a:dk1>
        <a:lt1>
          <a:srgbClr val="FFFFFF"/>
        </a:lt1>
        <a:dk2>
          <a:srgbClr val="595959"/>
        </a:dk2>
        <a:lt2>
          <a:srgbClr val="FDC180"/>
        </a:lt2>
        <a:accent1>
          <a:srgbClr val="C30045"/>
        </a:accent1>
        <a:accent2>
          <a:srgbClr val="83CFCA"/>
        </a:accent2>
        <a:accent3>
          <a:srgbClr val="FFFFFF"/>
        </a:accent3>
        <a:accent4>
          <a:srgbClr val="4B4B4B"/>
        </a:accent4>
        <a:accent5>
          <a:srgbClr val="DEAAB0"/>
        </a:accent5>
        <a:accent6>
          <a:srgbClr val="76BBB7"/>
        </a:accent6>
        <a:hlink>
          <a:srgbClr val="B4D88B"/>
        </a:hlink>
        <a:folHlink>
          <a:srgbClr val="9BC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5-19 6">
        <a:dk1>
          <a:srgbClr val="595959"/>
        </a:dk1>
        <a:lt1>
          <a:srgbClr val="FFFFFF"/>
        </a:lt1>
        <a:dk2>
          <a:srgbClr val="595959"/>
        </a:dk2>
        <a:lt2>
          <a:srgbClr val="F16F91"/>
        </a:lt2>
        <a:accent1>
          <a:srgbClr val="6E267B"/>
        </a:accent1>
        <a:accent2>
          <a:srgbClr val="83CFCA"/>
        </a:accent2>
        <a:accent3>
          <a:srgbClr val="FFFFFF"/>
        </a:accent3>
        <a:accent4>
          <a:srgbClr val="4B4B4B"/>
        </a:accent4>
        <a:accent5>
          <a:srgbClr val="BAACBF"/>
        </a:accent5>
        <a:accent6>
          <a:srgbClr val="76BBB7"/>
        </a:accent6>
        <a:hlink>
          <a:srgbClr val="B4D88B"/>
        </a:hlink>
        <a:folHlink>
          <a:srgbClr val="FDC1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3" id="{DD4C0AAF-6702-A044-A8E5-E1D542B475A4}" vid="{17CB0F33-8681-F847-9B14-E2C020B18CFC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CAIE template v1.17</Template>
  <TotalTime>733</TotalTime>
  <Words>1063</Words>
  <Application>Microsoft Office PowerPoint</Application>
  <PresentationFormat>On-screen Show (4:3)</PresentationFormat>
  <Paragraphs>143</Paragraphs>
  <Slides>33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Arial</vt:lpstr>
      <vt:lpstr>Calibri</vt:lpstr>
      <vt:lpstr>Times</vt:lpstr>
      <vt:lpstr>Times New Roman</vt:lpstr>
      <vt:lpstr>Webdings</vt:lpstr>
      <vt:lpstr>Professional Development</vt:lpstr>
      <vt:lpstr>Opening and closing slides</vt:lpstr>
      <vt:lpstr>Section dividers</vt:lpstr>
      <vt:lpstr>1_Professional Development</vt:lpstr>
      <vt:lpstr>  Introductory training  [Qualification name, syllabus title and code (in brackets)] Day 2 [If you are writing IGCSE courses, please add both codes for A*-E and 9-1 e.g. IGCSE™ Computer Science (0478/0984). Do not include O-levels] </vt:lpstr>
      <vt:lpstr>Session 1</vt:lpstr>
      <vt:lpstr>Outline for the day</vt:lpstr>
      <vt:lpstr>Session 2 – assessment</vt:lpstr>
      <vt:lpstr>Activity 6 – marking candidate scripts</vt:lpstr>
      <vt:lpstr>Feedback on marking</vt:lpstr>
      <vt:lpstr>Break</vt:lpstr>
      <vt:lpstr>Session 3 – using assessment materials</vt:lpstr>
      <vt:lpstr>Activity 7 – analysing reports</vt:lpstr>
      <vt:lpstr>Activity 8 – past paper materials</vt:lpstr>
      <vt:lpstr>Possible uses of assessment materials</vt:lpstr>
      <vt:lpstr>Assessment types</vt:lpstr>
      <vt:lpstr>Lunch</vt:lpstr>
      <vt:lpstr>Session 4 – long-term planning</vt:lpstr>
      <vt:lpstr>Activity 9 – interdependent units</vt:lpstr>
      <vt:lpstr>Planning lessons – structure</vt:lpstr>
      <vt:lpstr>Break</vt:lpstr>
      <vt:lpstr>Session 5 – planning your teaching</vt:lpstr>
      <vt:lpstr>Activity 10 – planning exercise</vt:lpstr>
      <vt:lpstr>Session 6 – preparing for assessment</vt:lpstr>
      <vt:lpstr>Advice to teachers</vt:lpstr>
      <vt:lpstr>General advice for learners</vt:lpstr>
      <vt:lpstr>Specific advice for learners of XXXX</vt:lpstr>
      <vt:lpstr>What makes a good answer?</vt:lpstr>
      <vt:lpstr>Teaching and learning resources</vt:lpstr>
      <vt:lpstr>Professional Development Qualifications (PDQs)</vt:lpstr>
      <vt:lpstr>Become a Cambridge trainer</vt:lpstr>
      <vt:lpstr>Other opportunities with Cambridge</vt:lpstr>
      <vt:lpstr>How to keep in touch</vt:lpstr>
      <vt:lpstr>Summary</vt:lpstr>
      <vt:lpstr>Plenary</vt:lpstr>
      <vt:lpstr>Feedback </vt:lpstr>
      <vt:lpstr>End of day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Naomi James</cp:lastModifiedBy>
  <cp:revision>149</cp:revision>
  <cp:lastPrinted>2017-07-18T14:42:11Z</cp:lastPrinted>
  <dcterms:created xsi:type="dcterms:W3CDTF">2017-04-21T15:17:23Z</dcterms:created>
  <dcterms:modified xsi:type="dcterms:W3CDTF">2020-09-25T11:40:12Z</dcterms:modified>
</cp:coreProperties>
</file>